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C63C2-BE03-A74F-8E6E-E8D0BE7D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EA581-E6CE-AC6D-B474-FD7123AFB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83579-07E4-068D-81F4-BA9BFB90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0DF4C-1CE3-5AC8-CAA2-FDEA260A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FD697-387D-E383-61F9-E6933734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668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B8695-F0C6-637D-857A-10C256DE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739C1-DF07-8CDD-3CB2-D99D1435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BFE36-3D53-F78A-4A36-7CEDBFA0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EF9F7-0B8D-0512-2521-C20FB716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45DA-AE9E-4420-78BE-81526AC4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631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B3D4F0-BFC8-3045-7F2A-A4D37FB3F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2F8F5-014F-F55D-02A5-10A00183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88B92-69E5-A835-28A3-3BB4AA55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83AC0-3860-B863-614F-767958CB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11EE-677C-F0CF-50F9-4A51CCAA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2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E3E4-A3B3-2B1D-BB43-901FA6D7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38A67-0E11-48FB-738C-09EB1FAE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E7CE-36E2-ADA1-48A1-427CCD1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450A2-D708-684D-BA21-C15891EF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1DACE-EC45-3233-5DEF-18463BAE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17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FA25A-0C3E-9585-E30F-657B2919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344ED-B15C-CD71-A7F7-D310AC542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10BAB-6D63-BBCC-6AB3-6A9D82BA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0DA8-1130-D5CB-4A22-AA18FE19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817E1-132D-C58D-068A-64069B8C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94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66BE-C0B7-5ED7-E194-14E29A29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78185-B391-191D-D42B-AA3C57E6F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E993D5-7D84-D0AF-E1FD-14B4AAF5D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CE77D-B0FE-6035-8BBE-D260D6A4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86622-C697-B323-133C-47C4BE9C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BDFBE-999B-404E-6539-E941D44C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3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73B94-0623-178E-DE50-38E47F81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07112-54CD-5131-17E2-C7867080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7C085-8878-20AD-853D-4451DCA9A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F4F503-5CD2-8266-4393-53273C901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93C866-3A42-0A8C-AFF6-AEB4F2F8E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49035A-A510-DE0E-358E-72250B72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030BFC-C956-DF6C-4D8D-AC6B726F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BEF509-8602-CB4A-355E-7F78725B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376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11312-D365-B232-FC20-C5B647D3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4A3F8F-CECC-684E-8CB7-79A71F22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C7AA7-715E-FC57-155D-61FDDEB1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6E43B-18E2-ED5F-FADA-A05A6B01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853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7932B8-F1A5-320F-A19E-16F2C272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4C180B-C392-EE70-A2E8-2AC90EB6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906DE-87A5-970A-7B34-D2989404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64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6B315-7FB8-C5C8-E98E-5F5041B8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9FC2B-2F63-D4D5-1CB3-7E68DF23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4FFCEA-7E77-FEA5-971B-3AC1E0FB1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A8631-8BA2-2934-88B2-A6A67982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7941DB-8BF0-994A-F7BE-78C41C83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B9DD2-7C36-B6F7-76B9-9FED6A46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09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B3FD7-ACAE-F76F-E679-44CA3317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9CC8D-1793-CA8C-279B-7DA4C9E25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4F18B-863E-E048-9341-628823722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F145E-CFDE-086E-A014-5C6CA91A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AB585-02EC-8C60-9116-E5D7ADC2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A9276-828A-E2EB-2999-A3AE8BB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039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D74CE-A84B-3657-CC10-185DDD8A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04EC5-8888-61D8-6397-2790D1BA7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A430A-F2D4-3449-4C36-655149E8C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6E0E-1032-DA4D-8B52-7C87749B35A9}" type="datetimeFigureOut">
              <a:rPr kumimoji="1" lang="ko-Kore-KR" altLang="en-US" smtClean="0"/>
              <a:t>2023. 5. 10.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02DAF-07B0-6818-FF93-D5B200A5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20D7F-2F34-5C8C-AFD3-FCD66766D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08D2-03A9-E84B-A0C1-C37FBDA9D1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48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85EFA-C925-976E-D56E-1160FEB3B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웹프로그래밍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CC4C3-7FC5-DFBC-44BD-CD457662A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퀴즈</a:t>
            </a:r>
            <a:r>
              <a:rPr kumimoji="1" lang="en-US" altLang="ko-Kore-KR" dirty="0"/>
              <a:t>8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E2BC1-E77C-72A7-4223-C1123E685FEF}"/>
              </a:ext>
            </a:extLst>
          </p:cNvPr>
          <p:cNvSpPr txBox="1"/>
          <p:nvPr/>
        </p:nvSpPr>
        <p:spPr>
          <a:xfrm>
            <a:off x="9448801" y="542635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</a:t>
            </a:r>
            <a:r>
              <a:rPr kumimoji="1" lang="ko-KR" altLang="en-US" dirty="0"/>
              <a:t> 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996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B145-F3FD-CB47-E6BE-77BF970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58048" cy="52825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B49EC-5E58-2547-4C5E-1E4E2EC3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2" y="1517360"/>
            <a:ext cx="11274376" cy="3823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547C64-0862-25CD-1E44-C90B5A08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68" y="3853284"/>
            <a:ext cx="3620559" cy="19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B145-F3FD-CB47-E6BE-77BF970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58048" cy="52825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2CA164-B224-A3A1-1C23-0EB206F8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0" y="1470331"/>
            <a:ext cx="10275320" cy="39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B145-F3FD-CB47-E6BE-77BF970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58048" cy="52825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4686E-807A-FA5B-3EB7-CAD01C56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56" y="1327458"/>
            <a:ext cx="10497288" cy="42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B145-F3FD-CB47-E6BE-77BF970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58048" cy="52825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F8B7C3-5E34-A4F7-3608-E1CDD338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2" y="1353409"/>
            <a:ext cx="10040836" cy="41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5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B145-F3FD-CB47-E6BE-77BF970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58048" cy="52825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B085DD-3B34-5404-078D-EABF7BC6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29" y="1452954"/>
            <a:ext cx="9890541" cy="39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B145-F3FD-CB47-E6BE-77BF970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58048" cy="52825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607C6A-134C-2C00-7C0A-9DF0B218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1126"/>
            <a:ext cx="3074471" cy="20978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021682-8D90-901D-4042-A92F8C40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6746"/>
            <a:ext cx="3836171" cy="27073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E07967-ED81-563E-9BFC-86492D38C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5729"/>
            <a:ext cx="4457503" cy="44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7B145-F3FD-CB47-E6BE-77BF970A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58048" cy="528254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문제</a:t>
            </a:r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33BBA0-2836-CF68-5E5B-7E771D8B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094" y="1232338"/>
            <a:ext cx="4923811" cy="43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와이드스크린</PresentationFormat>
  <Paragraphs>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웹프로그래밍</vt:lpstr>
      <vt:lpstr>문제1</vt:lpstr>
      <vt:lpstr>문제2</vt:lpstr>
      <vt:lpstr>문제3</vt:lpstr>
      <vt:lpstr>문제4</vt:lpstr>
      <vt:lpstr>문제5</vt:lpstr>
      <vt:lpstr>문제6</vt:lpstr>
      <vt:lpstr>문제6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2023-05-10T01:14:27Z</dcterms:created>
  <dcterms:modified xsi:type="dcterms:W3CDTF">2023-05-10T01:20:43Z</dcterms:modified>
</cp:coreProperties>
</file>