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F2C9-1FBF-B535-723D-EB7E96DE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94DC8-9504-7810-147A-BC2A7D8E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CCEF3-7850-DA9D-5E51-8B1112BD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6984-91D6-ED3C-2275-4B569D8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C8F9-F573-436D-7653-FE169A8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67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081C-16E4-0363-B5C1-B59EFA4A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9456D-4E32-016C-14E5-D756334D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FC119-CDBC-3668-7658-8D16022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2650A-DD6F-4416-BB2A-86BE6E5C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26477-FFF3-D099-05A7-44084D5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57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61178-AB64-5E7F-ADB0-C85ABE97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CD599-33F0-1511-80C5-6BCAF428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91BF-C77B-713E-4A59-AE547F09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711FB-DC2D-DA88-4F3C-38B8A5D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FC346-DA74-82C6-4B3F-FC49032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1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E7F8F-215B-84F4-43BD-28CD68AD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87795-23E0-CE9C-FDDE-D097DB00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5929-8832-877C-DF1C-17CC487E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D8EC5-27DE-FCA0-2691-351A9AD6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A801E-AD78-7CD9-AA0F-6AEE67B0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56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A9ED-2873-A953-8678-81DD7C7C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D49E1-D972-AF74-BCC5-F443C986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BF9D6-8C5D-BD84-DFA6-CBF227B3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7D8B3-1DD2-3EDE-4DD4-1E855D44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751FB-A047-9C9E-1951-2AA60F2C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881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CB57-6812-0A45-1DE1-77002F2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B445B-C0EF-0A55-4EE2-4F1CEAB6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C6B14-3886-B131-D1C1-B84545E3D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3F01F-A3E6-419F-4755-10BC1112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30B01-F69F-A2A0-4621-9590B44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D32F8-F27A-7C69-D806-F9D6431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6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04C1-AD1E-1C37-ACD6-2E100C8E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B6AB6-41B9-33C4-2BE3-ED4C9327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E2656-A072-CA24-7311-B4A585D7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DA9AD-C177-CE16-3A87-EACB4E5B5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AF398-C772-FCD4-2960-5C5B818C1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449CA-2BFE-A8B0-FC7A-DAAC3C0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DF2124-551B-8E9A-0323-0C7009DB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9E3F3-4C85-FA0C-270C-D218296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9306-803E-3421-3B54-D3EA3D49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C2A3E-B51C-FE66-5B83-7B75410C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88F223-7E6D-A61A-03B8-C370DD4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6881A-B0D0-250C-C4AC-278C85E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2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00E82E-860B-8143-F11A-15043289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E522CA-AC3C-49E5-05C6-AAC94630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B84D3-9797-D2DC-F491-1A64FE0A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2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8E4C7-2DCC-A20E-5E31-5BE6CA31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0782-851E-C3FA-E2B7-8D855E6A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D6FBA-BD8D-33D2-F067-2D2D9C2E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E998-5B06-D8CC-635B-8C733EF6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B2321-09A3-1B29-CB95-D4619E62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B8414-E98C-C298-6A16-4801D406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12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445E-A04C-1466-89D8-34E1A16E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F2355-657C-3C9C-92EC-5497B94D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04C2B-EB49-B152-ED37-24A24615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BA40E-0ECF-1A94-23F8-3D3CC609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E91A7-0822-427C-6478-B3045494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E033C-6CBA-8BF4-D267-DA59135D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4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C25D0-E0C7-7003-532D-ABF30384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B71A4-4F86-8F17-536F-4596962C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2D0F9-1F0E-B0F1-7C4D-309F07391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513D-6393-6749-A10D-1ACD4766042C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87E7B-B773-A186-6653-05E2C4A9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33985-0873-87CC-9099-6A3E9081E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8079-5372-594F-8C4F-3369C1AA08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9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B03C3-83BC-DE96-D654-23930343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787E9-76AA-E18A-93AC-FDAC49788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62EBF-00A3-05D9-82C0-E7068B3158B1}"/>
              </a:ext>
            </a:extLst>
          </p:cNvPr>
          <p:cNvSpPr txBox="1"/>
          <p:nvPr/>
        </p:nvSpPr>
        <p:spPr>
          <a:xfrm>
            <a:off x="9734891" y="555097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85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75F751-3F08-80CC-F6D7-EFC35233DCED}"/>
              </a:ext>
            </a:extLst>
          </p:cNvPr>
          <p:cNvSpPr txBox="1"/>
          <p:nvPr/>
        </p:nvSpPr>
        <p:spPr>
          <a:xfrm>
            <a:off x="935421" y="46245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1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2D64B-4E4E-58AC-5ADB-B14381E7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58" y="1183416"/>
            <a:ext cx="9793684" cy="44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75F751-3F08-80CC-F6D7-EFC35233DCED}"/>
              </a:ext>
            </a:extLst>
          </p:cNvPr>
          <p:cNvSpPr txBox="1"/>
          <p:nvPr/>
        </p:nvSpPr>
        <p:spPr>
          <a:xfrm>
            <a:off x="935421" y="46245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ore-KR" sz="2400" dirty="0"/>
              <a:t>2</a:t>
            </a:r>
            <a:endParaRPr kumimoji="1" lang="ko-Kore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0CE0C6-A40B-53F8-B10A-FC3F2C31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1141467"/>
            <a:ext cx="2189814" cy="243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15A7C4-4000-30B4-82AB-E5207D7B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1" y="3780353"/>
            <a:ext cx="2216850" cy="2246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0CA294-0A6E-9D70-9523-57D1EDF17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31" y="1141467"/>
            <a:ext cx="4374546" cy="4298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AF6BB0-CBF1-AA75-9023-6D18A7538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41" y="2357492"/>
            <a:ext cx="4651683" cy="38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웹프로그래밍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2023-05-17T01:31:18Z</dcterms:created>
  <dcterms:modified xsi:type="dcterms:W3CDTF">2023-05-17T01:37:47Z</dcterms:modified>
</cp:coreProperties>
</file>