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2e30087bf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2e30087b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2e30087bf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2e30087b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2e30087bf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2e30087bf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2e30087bf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2e30087bf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300"/>
            <a:ext cx="670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Twitters’ Thoughts on Airlines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10: EJ Peris, Eugenia Volscaia, Tymber, Jess Warner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Source,Cleaning and the API: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2650" y="1484400"/>
            <a:ext cx="7030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Data: Machine learning </a:t>
            </a:r>
            <a:r>
              <a:rPr lang="en"/>
              <a:t>algorithm </a:t>
            </a:r>
            <a:r>
              <a:rPr lang="en"/>
              <a:t> that would read tweets and determine user’s feelings towards airline. Data was then put into a SQLlite database. The data was then cleaned with a </a:t>
            </a:r>
            <a:r>
              <a:rPr lang="en"/>
              <a:t>Sqlalchemy</a:t>
            </a:r>
            <a:r>
              <a:rPr lang="en"/>
              <a:t> query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 we clean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Timezone filters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Consumer confidence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of Substring for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paths did we make?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Paths for each region.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025" y="2514228"/>
            <a:ext cx="3205375" cy="11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000" y="3792100"/>
            <a:ext cx="1532050" cy="1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Charts and Libraries Used: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78000" y="1438950"/>
            <a:ext cx="7956300" cy="3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Used: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made the following graphs for our dashboard to assess consumer </a:t>
            </a:r>
            <a:r>
              <a:rPr lang="en"/>
              <a:t>sentiment</a:t>
            </a:r>
            <a:r>
              <a:rPr lang="en"/>
              <a:t> towards airlines and other consumer behavior: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Pie Chart that shows </a:t>
            </a:r>
            <a:r>
              <a:rPr lang="en"/>
              <a:t>proportion</a:t>
            </a:r>
            <a:r>
              <a:rPr lang="en"/>
              <a:t> of negative, positive, and </a:t>
            </a:r>
            <a:r>
              <a:rPr lang="en"/>
              <a:t>neutral</a:t>
            </a:r>
            <a:r>
              <a:rPr lang="en"/>
              <a:t> sentiment per airline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Map of how sentiment changed over </a:t>
            </a:r>
            <a:r>
              <a:rPr lang="en"/>
              <a:t>time zones per airline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scatter plot that shows how tweet length and sentiment changed overtime for all tweets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bar chart that shows when most people tweeted at different airlines for all tweets.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Libraries Used: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D3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Plotly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Apex: For the </a:t>
            </a:r>
            <a:r>
              <a:rPr lang="en"/>
              <a:t>time series</a:t>
            </a:r>
            <a:r>
              <a:rPr lang="en"/>
              <a:t> categories.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Leaflet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725" y="3093300"/>
            <a:ext cx="4050450" cy="19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814125" y="1725050"/>
            <a:ext cx="7110900" cy="24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Storylines</a:t>
            </a:r>
            <a:r>
              <a:rPr lang="en" sz="2540"/>
              <a:t>:All but one airline have at least 50% of respondents feeling </a:t>
            </a:r>
            <a:r>
              <a:rPr lang="en" sz="2540"/>
              <a:t>negatively towards the airline. Most tweets were coming from eastern and pacific time. </a:t>
            </a:r>
            <a:r>
              <a:rPr lang="en" sz="2540"/>
              <a:t> Most of the tweets are coming from 11:00am-6:00pm. </a:t>
            </a:r>
            <a:r>
              <a:rPr lang="en" sz="2540"/>
              <a:t>Neutral tend to be longer in length compared to positive and negative but no strong trend for time of day.</a:t>
            </a:r>
            <a:r>
              <a:rPr lang="en" sz="2540"/>
              <a:t>  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