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3" r:id="rId3"/>
    <p:sldId id="265" r:id="rId4"/>
    <p:sldId id="264" r:id="rId5"/>
    <p:sldId id="283" r:id="rId6"/>
    <p:sldId id="266" r:id="rId7"/>
    <p:sldId id="272" r:id="rId8"/>
    <p:sldId id="273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2" autoAdjust="0"/>
    <p:restoredTop sz="94660"/>
  </p:normalViewPr>
  <p:slideViewPr>
    <p:cSldViewPr snapToGrid="0">
      <p:cViewPr>
        <p:scale>
          <a:sx n="100" d="100"/>
          <a:sy n="100" d="100"/>
        </p:scale>
        <p:origin x="-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2349-EC09-4E02-96A5-79EFB4C15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29F1B-DA25-4FAC-A8CC-7737316A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B39C9-3F12-4CD8-8BF4-E56EB564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C330B-4F68-4826-8E1C-3CED85D6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9106A-C008-4FD4-AE7A-BEC239FA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6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F561C-9A16-4DAC-88C1-B96DAFE6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C19093-D8CC-44DD-8050-8F4D52B2B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35BA5-90F0-486B-ABD6-D8A98837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005E8-CCE5-4B6E-B239-9BE4CAC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AF914-D747-4232-B92E-B2668998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8F5D8-16FD-44C9-946C-DCFA4A1E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949C0D-2797-4656-A7B9-12681BBD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926EE-7579-4BCF-BDE0-64F4E8A9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05C4D-2EE4-45E5-9820-50E672CA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F0DEB-AB23-4A8E-8C4D-3068C78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7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16F57-6FF2-4DC7-82EB-F01683E4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E1072-6200-4307-A321-6A80D4A9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B41D3-F06E-4131-9195-0503334E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6E863-04DB-4731-B0EC-21BE9CB8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DAD35-5875-435E-AB09-E12C8817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CB9E2-8CD1-4285-90F6-8785558C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3DCF7-DC09-4047-BFDE-D35E52F9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3B7A4-86FA-4A89-B4E4-458C5E65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6CBE-1A79-4ED4-B6D5-BC7A040E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42252-44AA-42A6-9EE6-BEBA3A96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7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E5C1-F223-4555-B095-16FC50E9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0B690-ED00-4405-812D-E876C59B9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4F4AE-60D5-415D-9C4D-6D4A0AA51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968B3-22F0-4FB9-B92A-C4962CC3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BDAE6-2FB8-4DC9-9B47-A388C3EC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0A6FD-FC6E-4556-9664-782A0EE5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2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99FFE-A7C3-4345-9F36-6CEA514D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258E1-0EB1-4ECC-BB37-49C362F0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3A59E-87ED-424A-8D4D-CD714FC7F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7696AD-FEC2-43FA-B89F-73DD0DD1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292DE-307D-4373-8A51-FE9B949F6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9035FC-2802-4B58-B456-FD6A2CC5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11400E-FDCF-4001-A735-8826A420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FE9A86-28B5-44BC-82ED-42C64189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97AD4-E13C-48BB-8638-57D4F05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B6290C-CA45-4AE5-BAE4-529F0E99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AF60F-F2BF-4978-91ED-93FE8867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236BBA-C35D-44EB-9D2B-73F77945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7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ADEE50-81ED-48C2-AFDA-1B3A6919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9632C0-3DC7-4F00-A681-C9842FDC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BC789-979B-4826-BE1C-AAE5AD4E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A6F1-2027-4CDE-98A6-D7B34742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C8BC3-56E9-47BD-8DF4-23B687D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9FFCD-7FFD-4E5A-957B-CA9B16A61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E0A97-72A7-4543-91CC-A8AC1768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B6E39-2E0D-4CED-A848-CE8641A9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FAF79-2220-47E0-921C-B634561E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5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C79C-F8F9-4D5E-9AE9-E686666C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93DAA0-C8AF-476E-9E93-DF2A1CF03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0E36C-4137-4C52-8EE7-6BC104F16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E0409-3183-4828-A334-817553F8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49465-22E6-484D-A4F8-C172D3BC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3FD53-B630-439A-B6E7-BC35ACA0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4B3CE-DD24-4E1D-9350-B7A37736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6026A-7566-40EC-8357-B02BA06C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2BE3C-736F-4C64-A743-99DACD129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443-2CB1-4B3A-87E7-B78452EB98C6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10417-6834-48A7-82C0-63EF45B03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0FADF-508A-40F6-BDD9-8F0A71E6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5339-4B66-43EB-92C2-CBF680F7F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A39FE4E-E47C-4EF9-80C8-C06FDBEAC3EA}"/>
              </a:ext>
            </a:extLst>
          </p:cNvPr>
          <p:cNvSpPr/>
          <p:nvPr/>
        </p:nvSpPr>
        <p:spPr>
          <a:xfrm>
            <a:off x="3154219" y="1232336"/>
            <a:ext cx="3748211" cy="5010222"/>
          </a:xfrm>
          <a:prstGeom prst="roundRect">
            <a:avLst>
              <a:gd name="adj" fmla="val 37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7381EB1-CDFE-4348-8677-7EFC54CCCD22}"/>
              </a:ext>
            </a:extLst>
          </p:cNvPr>
          <p:cNvSpPr/>
          <p:nvPr/>
        </p:nvSpPr>
        <p:spPr>
          <a:xfrm>
            <a:off x="611977" y="1214513"/>
            <a:ext cx="2234767" cy="5028051"/>
          </a:xfrm>
          <a:prstGeom prst="roundRect">
            <a:avLst>
              <a:gd name="adj" fmla="val 51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043CDDE-8643-4960-8388-DF877D24C2C6}"/>
              </a:ext>
            </a:extLst>
          </p:cNvPr>
          <p:cNvSpPr/>
          <p:nvPr/>
        </p:nvSpPr>
        <p:spPr>
          <a:xfrm>
            <a:off x="7209905" y="1214513"/>
            <a:ext cx="4297089" cy="5028043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3E84-7867-4AAE-8A28-3764D48ED9C4}"/>
              </a:ext>
            </a:extLst>
          </p:cNvPr>
          <p:cNvSpPr txBox="1"/>
          <p:nvPr/>
        </p:nvSpPr>
        <p:spPr>
          <a:xfrm>
            <a:off x="7404279" y="5600249"/>
            <a:ext cx="90370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시험의 탑</a:t>
            </a:r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9A4920B-2F27-43BF-AD81-EBBE895F40B3}"/>
              </a:ext>
            </a:extLst>
          </p:cNvPr>
          <p:cNvGrpSpPr/>
          <p:nvPr/>
        </p:nvGrpSpPr>
        <p:grpSpPr>
          <a:xfrm>
            <a:off x="7389775" y="4305409"/>
            <a:ext cx="3923019" cy="947755"/>
            <a:chOff x="6865017" y="4287467"/>
            <a:chExt cx="3923019" cy="9477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935E69-94A8-4B53-8B52-D1AAFB8307F9}"/>
                </a:ext>
              </a:extLst>
            </p:cNvPr>
            <p:cNvSpPr txBox="1"/>
            <p:nvPr/>
          </p:nvSpPr>
          <p:spPr>
            <a:xfrm>
              <a:off x="6865017" y="4711636"/>
              <a:ext cx="910148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이계의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틈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1AD01F-36BC-41F7-8A76-848BAAE8130A}"/>
                </a:ext>
              </a:extLst>
            </p:cNvPr>
            <p:cNvSpPr txBox="1"/>
            <p:nvPr/>
          </p:nvSpPr>
          <p:spPr>
            <a:xfrm flipH="1">
              <a:off x="8040401" y="4460539"/>
              <a:ext cx="1188318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이계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던전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D0C032-DB9C-4C6D-A3AC-D0E054E63217}"/>
                </a:ext>
              </a:extLst>
            </p:cNvPr>
            <p:cNvSpPr txBox="1"/>
            <p:nvPr/>
          </p:nvSpPr>
          <p:spPr>
            <a:xfrm flipH="1">
              <a:off x="8040400" y="4981306"/>
              <a:ext cx="1188318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이계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레이드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621E3-BA78-41C1-A8EC-35CAD49FFB44}"/>
                </a:ext>
              </a:extLst>
            </p:cNvPr>
            <p:cNvSpPr txBox="1"/>
            <p:nvPr/>
          </p:nvSpPr>
          <p:spPr>
            <a:xfrm flipH="1">
              <a:off x="9473668" y="4287467"/>
              <a:ext cx="1314368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호문쿨루스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제작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9DFAE-BB2D-4A1E-9198-576B662EE064}"/>
                </a:ext>
              </a:extLst>
            </p:cNvPr>
            <p:cNvSpPr txBox="1"/>
            <p:nvPr/>
          </p:nvSpPr>
          <p:spPr>
            <a:xfrm flipH="1">
              <a:off x="9473668" y="4592755"/>
              <a:ext cx="131436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연성석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제작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ADF05D-2555-4EC5-8813-936FC54A4533}"/>
                </a:ext>
              </a:extLst>
            </p:cNvPr>
            <p:cNvSpPr txBox="1"/>
            <p:nvPr/>
          </p:nvSpPr>
          <p:spPr>
            <a:xfrm flipH="1">
              <a:off x="9473667" y="4981306"/>
              <a:ext cx="131436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연마석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보석 획득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9EA7111F-9459-4DA3-A0B9-BCFD0677883A}"/>
                </a:ext>
              </a:extLst>
            </p:cNvPr>
            <p:cNvCxnSpPr>
              <a:cxnSpLocks/>
              <a:stCxn id="5" idx="3"/>
              <a:endCxn id="6" idx="3"/>
            </p:cNvCxnSpPr>
            <p:nvPr/>
          </p:nvCxnSpPr>
          <p:spPr>
            <a:xfrm flipV="1">
              <a:off x="7775165" y="4587497"/>
              <a:ext cx="265236" cy="262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4FB971F3-EF68-4360-B218-B511AC472204}"/>
                </a:ext>
              </a:extLst>
            </p:cNvPr>
            <p:cNvCxnSpPr>
              <a:cxnSpLocks/>
              <a:stCxn id="5" idx="3"/>
              <a:endCxn id="7" idx="3"/>
            </p:cNvCxnSpPr>
            <p:nvPr/>
          </p:nvCxnSpPr>
          <p:spPr>
            <a:xfrm>
              <a:off x="7775165" y="4850136"/>
              <a:ext cx="265235" cy="258128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F6D2D1F-111A-43CE-8515-D86D976FB4B3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V="1">
              <a:off x="9228719" y="4414425"/>
              <a:ext cx="244949" cy="1730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44ABAAD-4CBB-412E-A76A-526211B0DE18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>
              <a:off x="9228719" y="4587497"/>
              <a:ext cx="244949" cy="132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32C2CA9-7F9A-483F-B5B8-9BB01CBC5F07}"/>
                </a:ext>
              </a:extLst>
            </p:cNvPr>
            <p:cNvCxnSpPr>
              <a:cxnSpLocks/>
              <a:stCxn id="7" idx="1"/>
              <a:endCxn id="10" idx="3"/>
            </p:cNvCxnSpPr>
            <p:nvPr/>
          </p:nvCxnSpPr>
          <p:spPr>
            <a:xfrm>
              <a:off x="9228718" y="5108264"/>
              <a:ext cx="24494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17D9D100-D8E6-48DF-87D4-9D34D4C281B1}"/>
              </a:ext>
            </a:extLst>
          </p:cNvPr>
          <p:cNvGrpSpPr/>
          <p:nvPr/>
        </p:nvGrpSpPr>
        <p:grpSpPr>
          <a:xfrm>
            <a:off x="7315576" y="1470509"/>
            <a:ext cx="2546996" cy="871640"/>
            <a:chOff x="6795551" y="1060886"/>
            <a:chExt cx="2546996" cy="8716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8F5373-B942-4088-8063-50C464F4A7D8}"/>
                </a:ext>
              </a:extLst>
            </p:cNvPr>
            <p:cNvSpPr txBox="1"/>
            <p:nvPr/>
          </p:nvSpPr>
          <p:spPr>
            <a:xfrm>
              <a:off x="6869750" y="1525115"/>
              <a:ext cx="905049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아레나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6B02B5-342C-41E0-B92D-C84BD64F09A5}"/>
                </a:ext>
              </a:extLst>
            </p:cNvPr>
            <p:cNvSpPr txBox="1"/>
            <p:nvPr/>
          </p:nvSpPr>
          <p:spPr>
            <a:xfrm>
              <a:off x="8021529" y="1334679"/>
              <a:ext cx="1315201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명예 점수 획득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EB5F36-60F9-43D9-B09C-E915033DCB9B}"/>
                </a:ext>
              </a:extLst>
            </p:cNvPr>
            <p:cNvSpPr txBox="1"/>
            <p:nvPr/>
          </p:nvSpPr>
          <p:spPr>
            <a:xfrm>
              <a:off x="8027346" y="1678610"/>
              <a:ext cx="1315201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순위 보상 획득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63134EE-4A18-4B8B-BC8E-3FB60CE59D90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7774799" y="1461637"/>
              <a:ext cx="246730" cy="2019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0EA61ACC-1D0F-4514-B373-19B6362DCAA4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7774799" y="1663615"/>
              <a:ext cx="252547" cy="141953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DD9C9A-2135-4E91-BE01-1A19B4962FFA}"/>
                </a:ext>
              </a:extLst>
            </p:cNvPr>
            <p:cNvCxnSpPr>
              <a:cxnSpLocks/>
              <a:stCxn id="24" idx="2"/>
              <a:endCxn id="17" idx="0"/>
            </p:cNvCxnSpPr>
            <p:nvPr/>
          </p:nvCxnSpPr>
          <p:spPr>
            <a:xfrm>
              <a:off x="7319724" y="1316628"/>
              <a:ext cx="2551" cy="2084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다른 페이지 연결선 23">
              <a:extLst>
                <a:ext uri="{FF2B5EF4-FFF2-40B4-BE49-F238E27FC236}">
                  <a16:creationId xmlns:a16="http://schemas.microsoft.com/office/drawing/2014/main" id="{13B15644-3EB3-4E93-A035-FF38EF4B7EDF}"/>
                </a:ext>
              </a:extLst>
            </p:cNvPr>
            <p:cNvSpPr/>
            <p:nvPr/>
          </p:nvSpPr>
          <p:spPr>
            <a:xfrm>
              <a:off x="6795551" y="1084620"/>
              <a:ext cx="1048346" cy="232008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22A363-8C87-4685-94AD-A3004846EABD}"/>
                </a:ext>
              </a:extLst>
            </p:cNvPr>
            <p:cNvSpPr/>
            <p:nvPr/>
          </p:nvSpPr>
          <p:spPr>
            <a:xfrm>
              <a:off x="6851487" y="1060886"/>
              <a:ext cx="93647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아레나 출전권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BAB21E0-DCE5-45E4-BE53-662A697DEFCD}"/>
              </a:ext>
            </a:extLst>
          </p:cNvPr>
          <p:cNvSpPr txBox="1"/>
          <p:nvPr/>
        </p:nvSpPr>
        <p:spPr>
          <a:xfrm>
            <a:off x="7391117" y="3157692"/>
            <a:ext cx="90429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34C5A-533E-4779-9F34-913C0E8BDE84}"/>
              </a:ext>
            </a:extLst>
          </p:cNvPr>
          <p:cNvSpPr txBox="1"/>
          <p:nvPr/>
        </p:nvSpPr>
        <p:spPr>
          <a:xfrm>
            <a:off x="8560562" y="2696491"/>
            <a:ext cx="118832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길드전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5FCBB-0CEA-46E8-8D8A-A6775BFDBA1F}"/>
              </a:ext>
            </a:extLst>
          </p:cNvPr>
          <p:cNvSpPr txBox="1"/>
          <p:nvPr/>
        </p:nvSpPr>
        <p:spPr>
          <a:xfrm>
            <a:off x="8560562" y="3159681"/>
            <a:ext cx="118832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점령전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648B43-6D2E-41B2-9279-04972D47F729}"/>
              </a:ext>
            </a:extLst>
          </p:cNvPr>
          <p:cNvSpPr txBox="1"/>
          <p:nvPr/>
        </p:nvSpPr>
        <p:spPr>
          <a:xfrm>
            <a:off x="8560562" y="3624096"/>
            <a:ext cx="118832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타르타로스의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미궁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C61394-AEB3-42E6-A3F6-177AC92B20E3}"/>
              </a:ext>
            </a:extLst>
          </p:cNvPr>
          <p:cNvSpPr/>
          <p:nvPr/>
        </p:nvSpPr>
        <p:spPr>
          <a:xfrm>
            <a:off x="9993693" y="2744895"/>
            <a:ext cx="1308534" cy="624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007104-BBEE-4D55-BD01-32B21FF58DA8}"/>
              </a:ext>
            </a:extLst>
          </p:cNvPr>
          <p:cNvSpPr txBox="1"/>
          <p:nvPr/>
        </p:nvSpPr>
        <p:spPr>
          <a:xfrm>
            <a:off x="10033890" y="2780432"/>
            <a:ext cx="121886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 점수 획득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F331C7-6294-4300-A5AF-4F7779A2140A}"/>
              </a:ext>
            </a:extLst>
          </p:cNvPr>
          <p:cNvSpPr txBox="1"/>
          <p:nvPr/>
        </p:nvSpPr>
        <p:spPr>
          <a:xfrm>
            <a:off x="10036748" y="3067069"/>
            <a:ext cx="121886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각인된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소환석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획득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9A7853E-5FDD-4180-AA5C-DF2C0FB4EA5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8295416" y="2823449"/>
            <a:ext cx="265146" cy="47274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2E729BF-56C3-4D93-9E49-BB603ADD5FBD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8295416" y="3296192"/>
            <a:ext cx="265146" cy="45486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E1735E-F349-4847-95B1-BC15811BBE5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8295416" y="3286639"/>
            <a:ext cx="265146" cy="95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5CEBDC6-0660-4D42-BBCF-7CC6C009D872}"/>
              </a:ext>
            </a:extLst>
          </p:cNvPr>
          <p:cNvCxnSpPr>
            <a:cxnSpLocks/>
            <a:stCxn id="28" idx="3"/>
            <a:endCxn id="39" idx="1"/>
          </p:cNvCxnSpPr>
          <p:nvPr/>
        </p:nvCxnSpPr>
        <p:spPr>
          <a:xfrm>
            <a:off x="9748882" y="2823449"/>
            <a:ext cx="244811" cy="23376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77FA06F-F441-48CC-A3C5-63D1FB5CC809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9748882" y="3057216"/>
            <a:ext cx="244811" cy="22942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A3B41D-940E-4890-8508-540140A21013}"/>
              </a:ext>
            </a:extLst>
          </p:cNvPr>
          <p:cNvSpPr txBox="1"/>
          <p:nvPr/>
        </p:nvSpPr>
        <p:spPr>
          <a:xfrm>
            <a:off x="9993693" y="3624096"/>
            <a:ext cx="130853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연마석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보석 획득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FBAB4A4-B848-498C-9FF2-24FABFC1815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9748882" y="3751054"/>
            <a:ext cx="244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CE195A-01B8-4DA3-A2A0-AB11603D48C1}"/>
              </a:ext>
            </a:extLst>
          </p:cNvPr>
          <p:cNvSpPr txBox="1"/>
          <p:nvPr/>
        </p:nvSpPr>
        <p:spPr>
          <a:xfrm>
            <a:off x="8520466" y="783643"/>
            <a:ext cx="167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C51E71C-C6A3-44A1-B5ED-72ECA0C03EDA}"/>
              </a:ext>
            </a:extLst>
          </p:cNvPr>
          <p:cNvCxnSpPr>
            <a:cxnSpLocks/>
          </p:cNvCxnSpPr>
          <p:nvPr/>
        </p:nvCxnSpPr>
        <p:spPr>
          <a:xfrm>
            <a:off x="7066354" y="3523623"/>
            <a:ext cx="4773221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524B61F-12D3-4AE7-90EA-7EF6A5B4613B}"/>
              </a:ext>
            </a:extLst>
          </p:cNvPr>
          <p:cNvGrpSpPr/>
          <p:nvPr/>
        </p:nvGrpSpPr>
        <p:grpSpPr>
          <a:xfrm>
            <a:off x="3347290" y="4302945"/>
            <a:ext cx="3355569" cy="1054532"/>
            <a:chOff x="2956765" y="3970543"/>
            <a:chExt cx="3355569" cy="10545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6669D0-735D-49C0-ADF6-7C0F755CB056}"/>
                </a:ext>
              </a:extLst>
            </p:cNvPr>
            <p:cNvSpPr txBox="1"/>
            <p:nvPr/>
          </p:nvSpPr>
          <p:spPr>
            <a:xfrm>
              <a:off x="2956765" y="4406529"/>
              <a:ext cx="895862" cy="2769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던전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F572DC-522B-441B-A490-BE53FAA46383}"/>
                </a:ext>
              </a:extLst>
            </p:cNvPr>
            <p:cNvSpPr txBox="1"/>
            <p:nvPr/>
          </p:nvSpPr>
          <p:spPr>
            <a:xfrm>
              <a:off x="4073284" y="4051334"/>
              <a:ext cx="94012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카이로스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던전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19B6FA-3F8E-4CB0-A4D7-5BD84530E8E2}"/>
                </a:ext>
              </a:extLst>
            </p:cNvPr>
            <p:cNvSpPr txBox="1"/>
            <p:nvPr/>
          </p:nvSpPr>
          <p:spPr>
            <a:xfrm>
              <a:off x="4073284" y="4418070"/>
              <a:ext cx="94012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던전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EBC4FC-EB8B-4CEB-AC83-30968B6730E2}"/>
                </a:ext>
              </a:extLst>
            </p:cNvPr>
            <p:cNvSpPr txBox="1"/>
            <p:nvPr/>
          </p:nvSpPr>
          <p:spPr>
            <a:xfrm>
              <a:off x="5180058" y="4418070"/>
              <a:ext cx="1129378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각성 재료 획득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2FC10A-8726-41BC-ABFE-D5B5250FF157}"/>
                </a:ext>
              </a:extLst>
            </p:cNvPr>
            <p:cNvSpPr txBox="1"/>
            <p:nvPr/>
          </p:nvSpPr>
          <p:spPr>
            <a:xfrm>
              <a:off x="5182955" y="3970543"/>
              <a:ext cx="1129379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 획득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 제작 재료 획득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1043DAF5-AEE0-43AA-86F9-412835571618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013406" y="4545028"/>
              <a:ext cx="16665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0069F2D-A069-4326-8BE5-04500C329E36}"/>
                </a:ext>
              </a:extLst>
            </p:cNvPr>
            <p:cNvCxnSpPr>
              <a:cxnSpLocks/>
              <a:stCxn id="55" idx="3"/>
              <a:endCxn id="58" idx="1"/>
            </p:cNvCxnSpPr>
            <p:nvPr/>
          </p:nvCxnSpPr>
          <p:spPr>
            <a:xfrm>
              <a:off x="5013406" y="4178292"/>
              <a:ext cx="16954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79EAE6FE-2A35-47A1-A13B-477AF1CA2E68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 flipV="1">
              <a:off x="3852627" y="4178292"/>
              <a:ext cx="220657" cy="3667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B36561-D072-4A4D-B4F8-E1FE18011053}"/>
                </a:ext>
              </a:extLst>
            </p:cNvPr>
            <p:cNvSpPr txBox="1"/>
            <p:nvPr/>
          </p:nvSpPr>
          <p:spPr>
            <a:xfrm>
              <a:off x="4073283" y="4771159"/>
              <a:ext cx="94012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비밀 던전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41C678-50CF-4D5F-83E6-074BCB0021DB}"/>
                </a:ext>
              </a:extLst>
            </p:cNvPr>
            <p:cNvSpPr txBox="1"/>
            <p:nvPr/>
          </p:nvSpPr>
          <p:spPr>
            <a:xfrm>
              <a:off x="5180058" y="4771159"/>
              <a:ext cx="1129378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조각 획득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14E9B9D-C322-4BE9-90EF-A91E024FCF11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5013405" y="4898117"/>
              <a:ext cx="16665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BACDF7EF-BE39-47E4-9E54-5C7ADC92CF9A}"/>
                </a:ext>
              </a:extLst>
            </p:cNvPr>
            <p:cNvCxnSpPr>
              <a:cxnSpLocks/>
              <a:stCxn id="54" idx="3"/>
              <a:endCxn id="49" idx="1"/>
            </p:cNvCxnSpPr>
            <p:nvPr/>
          </p:nvCxnSpPr>
          <p:spPr>
            <a:xfrm>
              <a:off x="3852627" y="4545028"/>
              <a:ext cx="220656" cy="353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92C999F-5C86-4427-97CE-630EBEAE81F4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3852627" y="4545028"/>
              <a:ext cx="22065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0A84151-42B2-485F-B07E-EDFD30ED9CA2}"/>
              </a:ext>
            </a:extLst>
          </p:cNvPr>
          <p:cNvSpPr txBox="1"/>
          <p:nvPr/>
        </p:nvSpPr>
        <p:spPr>
          <a:xfrm>
            <a:off x="4095886" y="778729"/>
            <a:ext cx="167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36A092F-A317-4047-AE13-444DD26F3598}"/>
              </a:ext>
            </a:extLst>
          </p:cNvPr>
          <p:cNvGrpSpPr/>
          <p:nvPr/>
        </p:nvGrpSpPr>
        <p:grpSpPr>
          <a:xfrm>
            <a:off x="695606" y="1494243"/>
            <a:ext cx="1965842" cy="829000"/>
            <a:chOff x="305081" y="1169316"/>
            <a:chExt cx="1965842" cy="82900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29D085-A6F4-4DE6-A716-A5A3A6F9B7F1}"/>
                </a:ext>
              </a:extLst>
            </p:cNvPr>
            <p:cNvSpPr txBox="1"/>
            <p:nvPr/>
          </p:nvSpPr>
          <p:spPr>
            <a:xfrm>
              <a:off x="305081" y="1446144"/>
              <a:ext cx="899417" cy="2769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460BAF9-06ED-462F-B166-117BEB737DB3}"/>
                </a:ext>
              </a:extLst>
            </p:cNvPr>
            <p:cNvSpPr txBox="1"/>
            <p:nvPr/>
          </p:nvSpPr>
          <p:spPr>
            <a:xfrm>
              <a:off x="1459516" y="1169316"/>
              <a:ext cx="81140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진화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6A4647-5BA9-48F6-869F-2C54CCAB9267}"/>
                </a:ext>
              </a:extLst>
            </p:cNvPr>
            <p:cNvSpPr txBox="1"/>
            <p:nvPr/>
          </p:nvSpPr>
          <p:spPr>
            <a:xfrm>
              <a:off x="1459515" y="1744400"/>
              <a:ext cx="81140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스킬작업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29D8D9-D9BD-4D53-ADA2-1F83C71E0C48}"/>
                </a:ext>
              </a:extLst>
            </p:cNvPr>
            <p:cNvSpPr txBox="1"/>
            <p:nvPr/>
          </p:nvSpPr>
          <p:spPr>
            <a:xfrm>
              <a:off x="1459515" y="1455319"/>
              <a:ext cx="81140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각성</a:t>
              </a:r>
            </a:p>
          </p:txBody>
        </p: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31827A54-31DE-48BD-831B-0D1BC4B3216D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 flipV="1">
              <a:off x="1204498" y="1296274"/>
              <a:ext cx="255018" cy="288369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D09DB1E4-F3C8-4061-AE9C-166616EF5EF5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>
              <a:off x="1204498" y="1584643"/>
              <a:ext cx="255017" cy="28671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028CDFC-6EBE-444B-96D9-5749FFB95FE3}"/>
                </a:ext>
              </a:extLst>
            </p:cNvPr>
            <p:cNvCxnSpPr>
              <a:cxnSpLocks/>
              <a:stCxn id="68" idx="3"/>
              <a:endCxn id="71" idx="1"/>
            </p:cNvCxnSpPr>
            <p:nvPr/>
          </p:nvCxnSpPr>
          <p:spPr>
            <a:xfrm flipV="1">
              <a:off x="1204498" y="1582277"/>
              <a:ext cx="255017" cy="236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8F71E79-55B2-469B-B414-75558DDE2BEC}"/>
              </a:ext>
            </a:extLst>
          </p:cNvPr>
          <p:cNvGrpSpPr/>
          <p:nvPr/>
        </p:nvGrpSpPr>
        <p:grpSpPr>
          <a:xfrm>
            <a:off x="700414" y="5068605"/>
            <a:ext cx="1959393" cy="978668"/>
            <a:chOff x="311530" y="5020396"/>
            <a:chExt cx="1959393" cy="97866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452131-6B63-4EB5-856C-2FD0F6F9A1E5}"/>
                </a:ext>
              </a:extLst>
            </p:cNvPr>
            <p:cNvSpPr txBox="1"/>
            <p:nvPr/>
          </p:nvSpPr>
          <p:spPr>
            <a:xfrm>
              <a:off x="311530" y="5371231"/>
              <a:ext cx="893501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상점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65625E5-AD82-42B6-BD03-1404EC506076}"/>
                </a:ext>
              </a:extLst>
            </p:cNvPr>
            <p:cNvSpPr txBox="1"/>
            <p:nvPr/>
          </p:nvSpPr>
          <p:spPr>
            <a:xfrm>
              <a:off x="1455805" y="5382772"/>
              <a:ext cx="81347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명예 상점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9F7D1C-E7BD-4854-8F93-469D74C099DF}"/>
                </a:ext>
              </a:extLst>
            </p:cNvPr>
            <p:cNvSpPr txBox="1"/>
            <p:nvPr/>
          </p:nvSpPr>
          <p:spPr>
            <a:xfrm>
              <a:off x="1455806" y="5745148"/>
              <a:ext cx="813476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 상점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FAE4A21-411A-447B-943A-7796C39E1CB8}"/>
                </a:ext>
              </a:extLst>
            </p:cNvPr>
            <p:cNvSpPr txBox="1"/>
            <p:nvPr/>
          </p:nvSpPr>
          <p:spPr>
            <a:xfrm>
              <a:off x="1461829" y="5020396"/>
              <a:ext cx="809094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 상점 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19C3D2B0-B6D0-4010-B0F7-D7F391A823BD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 flipV="1">
              <a:off x="1205031" y="5509730"/>
              <a:ext cx="250774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24A50F2E-2E78-4382-AADF-53B4B02CDED7}"/>
                </a:ext>
              </a:extLst>
            </p:cNvPr>
            <p:cNvCxnSpPr>
              <a:cxnSpLocks/>
              <a:stCxn id="76" idx="3"/>
              <a:endCxn id="79" idx="1"/>
            </p:cNvCxnSpPr>
            <p:nvPr/>
          </p:nvCxnSpPr>
          <p:spPr>
            <a:xfrm flipV="1">
              <a:off x="1205031" y="5147354"/>
              <a:ext cx="256798" cy="3623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992C8E51-D6B7-47EF-AF3B-FC7CAA6F4D3C}"/>
                </a:ext>
              </a:extLst>
            </p:cNvPr>
            <p:cNvCxnSpPr>
              <a:cxnSpLocks/>
              <a:stCxn id="76" idx="3"/>
              <a:endCxn id="78" idx="1"/>
            </p:cNvCxnSpPr>
            <p:nvPr/>
          </p:nvCxnSpPr>
          <p:spPr>
            <a:xfrm>
              <a:off x="1205031" y="5509731"/>
              <a:ext cx="250775" cy="36237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226C39B-B8E6-40C7-B238-CA584F43DC2E}"/>
              </a:ext>
            </a:extLst>
          </p:cNvPr>
          <p:cNvGrpSpPr/>
          <p:nvPr/>
        </p:nvGrpSpPr>
        <p:grpSpPr>
          <a:xfrm>
            <a:off x="701518" y="3035150"/>
            <a:ext cx="2024800" cy="1468503"/>
            <a:chOff x="310993" y="2710223"/>
            <a:chExt cx="2024800" cy="14685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D47F5B-F4EE-41AE-AFFB-62482CD9F5A7}"/>
                </a:ext>
              </a:extLst>
            </p:cNvPr>
            <p:cNvSpPr txBox="1"/>
            <p:nvPr/>
          </p:nvSpPr>
          <p:spPr>
            <a:xfrm>
              <a:off x="310993" y="3314146"/>
              <a:ext cx="893501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</a:t>
              </a: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646B5662-D0C4-4901-BB75-D7E4B3B3914D}"/>
                </a:ext>
              </a:extLst>
            </p:cNvPr>
            <p:cNvGrpSpPr/>
            <p:nvPr/>
          </p:nvGrpSpPr>
          <p:grpSpPr>
            <a:xfrm>
              <a:off x="1409798" y="3553993"/>
              <a:ext cx="925995" cy="624733"/>
              <a:chOff x="1409798" y="3646265"/>
              <a:chExt cx="925995" cy="62473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58A5991-6D3C-4580-A334-6DB99464E8DB}"/>
                  </a:ext>
                </a:extLst>
              </p:cNvPr>
              <p:cNvSpPr/>
              <p:nvPr/>
            </p:nvSpPr>
            <p:spPr>
              <a:xfrm>
                <a:off x="1409798" y="3646265"/>
                <a:ext cx="925995" cy="6247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FF0F236-A8F6-4C97-B5F5-E612A6BAA6FB}"/>
                  </a:ext>
                </a:extLst>
              </p:cNvPr>
              <p:cNvSpPr txBox="1"/>
              <p:nvPr/>
            </p:nvSpPr>
            <p:spPr>
              <a:xfrm>
                <a:off x="1455805" y="3686914"/>
                <a:ext cx="830892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증폭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204CD2-13F9-442F-AA17-D8047014C878}"/>
                  </a:ext>
                </a:extLst>
              </p:cNvPr>
              <p:cNvSpPr txBox="1"/>
              <p:nvPr/>
            </p:nvSpPr>
            <p:spPr>
              <a:xfrm>
                <a:off x="1455805" y="3970126"/>
                <a:ext cx="830892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변환</a:t>
                </a:r>
              </a:p>
            </p:txBody>
          </p: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26CA1AE-B9EA-4E43-8155-72438F608097}"/>
                </a:ext>
              </a:extLst>
            </p:cNvPr>
            <p:cNvGrpSpPr/>
            <p:nvPr/>
          </p:nvGrpSpPr>
          <p:grpSpPr>
            <a:xfrm>
              <a:off x="1409798" y="2710223"/>
              <a:ext cx="925995" cy="624733"/>
              <a:chOff x="1409798" y="2758663"/>
              <a:chExt cx="925995" cy="624733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754D6F6A-B96B-44CC-895D-8A0093FA4D80}"/>
                  </a:ext>
                </a:extLst>
              </p:cNvPr>
              <p:cNvSpPr/>
              <p:nvPr/>
            </p:nvSpPr>
            <p:spPr>
              <a:xfrm>
                <a:off x="1409798" y="2758663"/>
                <a:ext cx="925995" cy="6247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F68C47-5F2F-4376-A50B-0A6CDA6034DA}"/>
                  </a:ext>
                </a:extLst>
              </p:cNvPr>
              <p:cNvSpPr txBox="1"/>
              <p:nvPr/>
            </p:nvSpPr>
            <p:spPr>
              <a:xfrm>
                <a:off x="1459272" y="2802040"/>
                <a:ext cx="830892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강화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E1DF4B2-CCB2-4178-A0B3-67D678C51DBB}"/>
                  </a:ext>
                </a:extLst>
              </p:cNvPr>
              <p:cNvSpPr txBox="1"/>
              <p:nvPr/>
            </p:nvSpPr>
            <p:spPr>
              <a:xfrm>
                <a:off x="1456523" y="3089981"/>
                <a:ext cx="830892" cy="253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연성</a:t>
                </a:r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A98B5DB-844F-472A-9D08-513EEDC39D0F}"/>
                </a:ext>
              </a:extLst>
            </p:cNvPr>
            <p:cNvCxnSpPr>
              <a:cxnSpLocks/>
              <a:stCxn id="130" idx="0"/>
              <a:endCxn id="135" idx="2"/>
            </p:cNvCxnSpPr>
            <p:nvPr/>
          </p:nvCxnSpPr>
          <p:spPr>
            <a:xfrm flipV="1">
              <a:off x="1872796" y="3334956"/>
              <a:ext cx="0" cy="21903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60E3A914-8FC1-4CDC-8F27-D9A4C6AAD044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V="1">
              <a:off x="1204494" y="3062293"/>
              <a:ext cx="205304" cy="3903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7A9A5BA5-ADC0-415E-9DF4-6D57EE085231}"/>
                </a:ext>
              </a:extLst>
            </p:cNvPr>
            <p:cNvCxnSpPr>
              <a:cxnSpLocks/>
              <a:stCxn id="84" idx="3"/>
              <a:endCxn id="130" idx="1"/>
            </p:cNvCxnSpPr>
            <p:nvPr/>
          </p:nvCxnSpPr>
          <p:spPr>
            <a:xfrm>
              <a:off x="1204494" y="3452646"/>
              <a:ext cx="205304" cy="4137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FABAA2E-494B-4E9A-9951-36B4DF40484D}"/>
              </a:ext>
            </a:extLst>
          </p:cNvPr>
          <p:cNvSpPr txBox="1"/>
          <p:nvPr/>
        </p:nvSpPr>
        <p:spPr>
          <a:xfrm>
            <a:off x="859688" y="778729"/>
            <a:ext cx="167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311BD07-5309-44F0-9BE7-C230D3E9A68D}"/>
              </a:ext>
            </a:extLst>
          </p:cNvPr>
          <p:cNvGrpSpPr/>
          <p:nvPr/>
        </p:nvGrpSpPr>
        <p:grpSpPr>
          <a:xfrm>
            <a:off x="3351658" y="2243414"/>
            <a:ext cx="2278873" cy="757055"/>
            <a:chOff x="2961133" y="2071964"/>
            <a:chExt cx="2278873" cy="75705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B586C4-974F-4103-8E72-BDE3A41249E2}"/>
                </a:ext>
              </a:extLst>
            </p:cNvPr>
            <p:cNvSpPr txBox="1"/>
            <p:nvPr/>
          </p:nvSpPr>
          <p:spPr>
            <a:xfrm>
              <a:off x="2961133" y="2324879"/>
              <a:ext cx="89995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시나리오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EA0AC9-210D-4F0F-9D1E-3A602531CE78}"/>
                </a:ext>
              </a:extLst>
            </p:cNvPr>
            <p:cNvSpPr txBox="1"/>
            <p:nvPr/>
          </p:nvSpPr>
          <p:spPr>
            <a:xfrm>
              <a:off x="4299884" y="2071964"/>
              <a:ext cx="94012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획득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606FC9A-8C47-4A4B-93BF-3082CE6860DF}"/>
                </a:ext>
              </a:extLst>
            </p:cNvPr>
            <p:cNvSpPr txBox="1"/>
            <p:nvPr/>
          </p:nvSpPr>
          <p:spPr>
            <a:xfrm>
              <a:off x="4299884" y="2575103"/>
              <a:ext cx="94012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성장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9" name="연결선: 꺾임 208">
              <a:extLst>
                <a:ext uri="{FF2B5EF4-FFF2-40B4-BE49-F238E27FC236}">
                  <a16:creationId xmlns:a16="http://schemas.microsoft.com/office/drawing/2014/main" id="{45A96414-E6DC-4BEB-BB46-8C7F8CEE5D38}"/>
                </a:ext>
              </a:extLst>
            </p:cNvPr>
            <p:cNvCxnSpPr>
              <a:stCxn id="63" idx="3"/>
              <a:endCxn id="64" idx="1"/>
            </p:cNvCxnSpPr>
            <p:nvPr/>
          </p:nvCxnSpPr>
          <p:spPr>
            <a:xfrm flipV="1">
              <a:off x="3861083" y="2198922"/>
              <a:ext cx="438801" cy="264457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DAEEBFA3-F539-4E5B-A561-9C48CC4F90DD}"/>
                </a:ext>
              </a:extLst>
            </p:cNvPr>
            <p:cNvCxnSpPr>
              <a:cxnSpLocks/>
              <a:stCxn id="63" idx="3"/>
              <a:endCxn id="206" idx="1"/>
            </p:cNvCxnSpPr>
            <p:nvPr/>
          </p:nvCxnSpPr>
          <p:spPr>
            <a:xfrm>
              <a:off x="3861083" y="2463379"/>
              <a:ext cx="438801" cy="23868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2" name="연결선: 꺾임 281">
            <a:extLst>
              <a:ext uri="{FF2B5EF4-FFF2-40B4-BE49-F238E27FC236}">
                <a16:creationId xmlns:a16="http://schemas.microsoft.com/office/drawing/2014/main" id="{A5BEE6E3-0D8A-48EF-893B-3D1AB7C13DDB}"/>
              </a:ext>
            </a:extLst>
          </p:cNvPr>
          <p:cNvCxnSpPr>
            <a:stCxn id="57" idx="3"/>
            <a:endCxn id="71" idx="3"/>
          </p:cNvCxnSpPr>
          <p:nvPr/>
        </p:nvCxnSpPr>
        <p:spPr>
          <a:xfrm flipH="1" flipV="1">
            <a:off x="2661447" y="1907204"/>
            <a:ext cx="4038514" cy="2970226"/>
          </a:xfrm>
          <a:prstGeom prst="bentConnector3">
            <a:avLst>
              <a:gd name="adj1" fmla="val -660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443F38A3-A2EB-4F32-8592-B0C7D34E828B}"/>
              </a:ext>
            </a:extLst>
          </p:cNvPr>
          <p:cNvCxnSpPr>
            <a:cxnSpLocks/>
            <a:stCxn id="77" idx="3"/>
            <a:endCxn id="18" idx="3"/>
          </p:cNvCxnSpPr>
          <p:nvPr/>
        </p:nvCxnSpPr>
        <p:spPr>
          <a:xfrm flipV="1">
            <a:off x="2658166" y="1871260"/>
            <a:ext cx="7198589" cy="3686679"/>
          </a:xfrm>
          <a:prstGeom prst="bentConnector3">
            <a:avLst>
              <a:gd name="adj1" fmla="val 12580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D4DA884F-0C78-480E-8DB3-E8B98563761F}"/>
              </a:ext>
            </a:extLst>
          </p:cNvPr>
          <p:cNvCxnSpPr>
            <a:stCxn id="78" idx="3"/>
            <a:endCxn id="40" idx="3"/>
          </p:cNvCxnSpPr>
          <p:nvPr/>
        </p:nvCxnSpPr>
        <p:spPr>
          <a:xfrm flipV="1">
            <a:off x="2658166" y="2907390"/>
            <a:ext cx="8594587" cy="3012925"/>
          </a:xfrm>
          <a:prstGeom prst="bentConnector3">
            <a:avLst>
              <a:gd name="adj1" fmla="val 10465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C7D93F5F-72C4-408B-8F55-2558B27D3CD0}"/>
              </a:ext>
            </a:extLst>
          </p:cNvPr>
          <p:cNvCxnSpPr>
            <a:stCxn id="206" idx="3"/>
            <a:endCxn id="69" idx="3"/>
          </p:cNvCxnSpPr>
          <p:nvPr/>
        </p:nvCxnSpPr>
        <p:spPr>
          <a:xfrm flipH="1" flipV="1">
            <a:off x="2661448" y="1621201"/>
            <a:ext cx="2969083" cy="1252310"/>
          </a:xfrm>
          <a:prstGeom prst="bentConnector3">
            <a:avLst>
              <a:gd name="adj1" fmla="val -195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8A75316B-D7E5-47FD-9A8F-93B858D74DAB}"/>
              </a:ext>
            </a:extLst>
          </p:cNvPr>
          <p:cNvCxnSpPr>
            <a:cxnSpLocks/>
            <a:stCxn id="37" idx="2"/>
            <a:endCxn id="130" idx="3"/>
          </p:cNvCxnSpPr>
          <p:nvPr/>
        </p:nvCxnSpPr>
        <p:spPr>
          <a:xfrm rot="5400000">
            <a:off x="6530502" y="73828"/>
            <a:ext cx="313275" cy="792164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ABF98BD3-74BE-4545-91EA-C6D86F8610CF}"/>
              </a:ext>
            </a:extLst>
          </p:cNvPr>
          <p:cNvSpPr txBox="1"/>
          <p:nvPr/>
        </p:nvSpPr>
        <p:spPr>
          <a:xfrm>
            <a:off x="475358" y="6265335"/>
            <a:ext cx="440372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컨텐츠는 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이용 가능 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아레나 제외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45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7E99F1E-694F-4591-965D-DDD7D1CD6D37}"/>
              </a:ext>
            </a:extLst>
          </p:cNvPr>
          <p:cNvSpPr/>
          <p:nvPr/>
        </p:nvSpPr>
        <p:spPr>
          <a:xfrm>
            <a:off x="858728" y="5218419"/>
            <a:ext cx="9873741" cy="46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2DAB09B-9190-4578-9B25-A298B51B5D89}"/>
              </a:ext>
            </a:extLst>
          </p:cNvPr>
          <p:cNvSpPr/>
          <p:nvPr/>
        </p:nvSpPr>
        <p:spPr>
          <a:xfrm>
            <a:off x="858728" y="3185040"/>
            <a:ext cx="9873741" cy="46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8B46A43-F40E-4537-8E5E-4ACC531EDD27}"/>
              </a:ext>
            </a:extLst>
          </p:cNvPr>
          <p:cNvSpPr/>
          <p:nvPr/>
        </p:nvSpPr>
        <p:spPr>
          <a:xfrm>
            <a:off x="858728" y="1432435"/>
            <a:ext cx="9873741" cy="46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E2772-042C-4B5C-8E55-BBE6CF9F178A}"/>
              </a:ext>
            </a:extLst>
          </p:cNvPr>
          <p:cNvSpPr txBox="1"/>
          <p:nvPr/>
        </p:nvSpPr>
        <p:spPr>
          <a:xfrm>
            <a:off x="2634787" y="1537096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시즈산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5A210-4C63-49E1-97B6-1609972CCFA5}"/>
              </a:ext>
            </a:extLst>
          </p:cNvPr>
          <p:cNvSpPr txBox="1"/>
          <p:nvPr/>
        </p:nvSpPr>
        <p:spPr>
          <a:xfrm>
            <a:off x="6015841" y="1530979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3F14D-F632-4DDF-B972-5AE1072CA84B}"/>
              </a:ext>
            </a:extLst>
          </p:cNvPr>
          <p:cNvSpPr txBox="1"/>
          <p:nvPr/>
        </p:nvSpPr>
        <p:spPr>
          <a:xfrm>
            <a:off x="4323708" y="1535832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카비르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291CB-A41B-4C86-A5AF-13DDC4DC2E86}"/>
              </a:ext>
            </a:extLst>
          </p:cNvPr>
          <p:cNvSpPr txBox="1"/>
          <p:nvPr/>
        </p:nvSpPr>
        <p:spPr>
          <a:xfrm>
            <a:off x="7711526" y="1530979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테라인 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B94B2-D624-413F-836F-FFA78718B35A}"/>
              </a:ext>
            </a:extLst>
          </p:cNvPr>
          <p:cNvSpPr txBox="1"/>
          <p:nvPr/>
        </p:nvSpPr>
        <p:spPr>
          <a:xfrm>
            <a:off x="9407176" y="1530978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하이데니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C61E4-F058-4B20-8A8D-A56E555B61B4}"/>
              </a:ext>
            </a:extLst>
          </p:cNvPr>
          <p:cNvSpPr txBox="1"/>
          <p:nvPr/>
        </p:nvSpPr>
        <p:spPr>
          <a:xfrm>
            <a:off x="945866" y="3282161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타모르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72361-8EF4-412F-BFB4-C0D3FAA7ECDB}"/>
              </a:ext>
            </a:extLst>
          </p:cNvPr>
          <p:cNvSpPr txBox="1"/>
          <p:nvPr/>
        </p:nvSpPr>
        <p:spPr>
          <a:xfrm>
            <a:off x="2698118" y="3282162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보르파구스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C8252-D2B0-4981-BD7D-BEF54DDEBECB}"/>
              </a:ext>
            </a:extLst>
          </p:cNvPr>
          <p:cNvSpPr txBox="1"/>
          <p:nvPr/>
        </p:nvSpPr>
        <p:spPr>
          <a:xfrm>
            <a:off x="4450370" y="3282161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화산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A3899-5E9A-4FD1-98FE-518F1CAB6DFC}"/>
              </a:ext>
            </a:extLst>
          </p:cNvPr>
          <p:cNvSpPr txBox="1"/>
          <p:nvPr/>
        </p:nvSpPr>
        <p:spPr>
          <a:xfrm>
            <a:off x="945866" y="1535833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가렌숲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4E91E-D267-4CC4-9BE3-E88A19BFD47E}"/>
              </a:ext>
            </a:extLst>
          </p:cNvPr>
          <p:cNvSpPr txBox="1"/>
          <p:nvPr/>
        </p:nvSpPr>
        <p:spPr>
          <a:xfrm>
            <a:off x="2907409" y="1962839"/>
            <a:ext cx="202651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클리어 보상 </a:t>
            </a:r>
            <a:r>
              <a:rPr lang="en-US" altLang="ko-KR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물속성 마법검사</a:t>
            </a:r>
            <a:endParaRPr lang="en-US" altLang="ko-KR" sz="120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몬스터로 시나리오 진행</a:t>
            </a:r>
            <a:endParaRPr lang="en-US" altLang="ko-KR" sz="105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808B22-A36E-419E-A295-2874C239FAC1}"/>
              </a:ext>
            </a:extLst>
          </p:cNvPr>
          <p:cNvSpPr txBox="1"/>
          <p:nvPr/>
        </p:nvSpPr>
        <p:spPr>
          <a:xfrm>
            <a:off x="4696890" y="3715692"/>
            <a:ext cx="3831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난이도 급 상승 구간 </a:t>
            </a:r>
            <a:r>
              <a:rPr lang="en-US" altLang="ko-KR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(Normal </a:t>
            </a:r>
            <a:r>
              <a:rPr lang="ko-KR" altLang="en-US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난이도 </a:t>
            </a:r>
            <a:r>
              <a:rPr lang="en-US" altLang="ko-KR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번방 이후 허들구간</a:t>
            </a:r>
            <a:r>
              <a:rPr lang="en-US" altLang="ko-KR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1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1204E1-D70E-4A2B-8A4A-A582B3892B00}"/>
              </a:ext>
            </a:extLst>
          </p:cNvPr>
          <p:cNvSpPr txBox="1"/>
          <p:nvPr/>
        </p:nvSpPr>
        <p:spPr>
          <a:xfrm>
            <a:off x="4791092" y="4010224"/>
            <a:ext cx="26613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본격적인 몬스터의 레벨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스펙이 요구되는 시점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DCE425-4FF6-49C5-98F3-020D72843A36}"/>
              </a:ext>
            </a:extLst>
          </p:cNvPr>
          <p:cNvSpPr txBox="1"/>
          <p:nvPr/>
        </p:nvSpPr>
        <p:spPr>
          <a:xfrm>
            <a:off x="6288857" y="196329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허들구간</a:t>
            </a:r>
            <a:endParaRPr lang="en-US" altLang="ko-KR" sz="1200" b="1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4AD2F3-9160-47A2-BE81-BC6A10651E0F}"/>
              </a:ext>
            </a:extLst>
          </p:cNvPr>
          <p:cNvSpPr txBox="1"/>
          <p:nvPr/>
        </p:nvSpPr>
        <p:spPr>
          <a:xfrm>
            <a:off x="945866" y="5317720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에이덴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숲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97147-146C-4F48-B19C-D00EDF00EC61}"/>
              </a:ext>
            </a:extLst>
          </p:cNvPr>
          <p:cNvSpPr txBox="1"/>
          <p:nvPr/>
        </p:nvSpPr>
        <p:spPr>
          <a:xfrm>
            <a:off x="2699461" y="5317720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페른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고성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4BC8EB-261C-4B48-9C45-892DC1EE37A8}"/>
              </a:ext>
            </a:extLst>
          </p:cNvPr>
          <p:cNvSpPr txBox="1"/>
          <p:nvPr/>
        </p:nvSpPr>
        <p:spPr>
          <a:xfrm>
            <a:off x="4450370" y="5317720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르나르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9F9351-4D53-4898-B15D-9298E6996BBF}"/>
              </a:ext>
            </a:extLst>
          </p:cNvPr>
          <p:cNvSpPr txBox="1"/>
          <p:nvPr/>
        </p:nvSpPr>
        <p:spPr>
          <a:xfrm>
            <a:off x="6194933" y="5317720"/>
            <a:ext cx="11993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차루카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유적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2DA4256-9C4D-409D-9E01-85A72B700DF3}"/>
              </a:ext>
            </a:extLst>
          </p:cNvPr>
          <p:cNvSpPr/>
          <p:nvPr/>
        </p:nvSpPr>
        <p:spPr>
          <a:xfrm>
            <a:off x="5954488" y="1436771"/>
            <a:ext cx="1324029" cy="453826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화살표: 굽음 93">
            <a:extLst>
              <a:ext uri="{FF2B5EF4-FFF2-40B4-BE49-F238E27FC236}">
                <a16:creationId xmlns:a16="http://schemas.microsoft.com/office/drawing/2014/main" id="{70C0DE28-6005-4919-8E41-9847662840D1}"/>
              </a:ext>
            </a:extLst>
          </p:cNvPr>
          <p:cNvSpPr/>
          <p:nvPr/>
        </p:nvSpPr>
        <p:spPr>
          <a:xfrm rot="10800000" flipH="1">
            <a:off x="6025401" y="1904165"/>
            <a:ext cx="298486" cy="321499"/>
          </a:xfrm>
          <a:prstGeom prst="bentArrow">
            <a:avLst>
              <a:gd name="adj1" fmla="val 14150"/>
              <a:gd name="adj2" fmla="val 24790"/>
              <a:gd name="adj3" fmla="val 25000"/>
              <a:gd name="adj4" fmla="val 4375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5A3FDA-D278-4284-A7DE-A4FF4F0B870A}"/>
              </a:ext>
            </a:extLst>
          </p:cNvPr>
          <p:cNvSpPr txBox="1"/>
          <p:nvPr/>
        </p:nvSpPr>
        <p:spPr>
          <a:xfrm>
            <a:off x="6288502" y="2626877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반복적인 전투 및 마나석 소모</a:t>
            </a:r>
            <a:endParaRPr lang="ko-KR" altLang="en-US" sz="120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C7328CE-9A3E-4954-A119-96E47ADF8C3A}"/>
              </a:ext>
            </a:extLst>
          </p:cNvPr>
          <p:cNvSpPr/>
          <p:nvPr/>
        </p:nvSpPr>
        <p:spPr>
          <a:xfrm>
            <a:off x="4379457" y="3196525"/>
            <a:ext cx="1324029" cy="453826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화살표: 굽음 96">
            <a:extLst>
              <a:ext uri="{FF2B5EF4-FFF2-40B4-BE49-F238E27FC236}">
                <a16:creationId xmlns:a16="http://schemas.microsoft.com/office/drawing/2014/main" id="{870836B0-BDB3-444D-BD08-73BB1EBBE82B}"/>
              </a:ext>
            </a:extLst>
          </p:cNvPr>
          <p:cNvSpPr/>
          <p:nvPr/>
        </p:nvSpPr>
        <p:spPr>
          <a:xfrm rot="10800000" flipH="1">
            <a:off x="4450370" y="3646335"/>
            <a:ext cx="298486" cy="321499"/>
          </a:xfrm>
          <a:prstGeom prst="bentArrow">
            <a:avLst>
              <a:gd name="adj1" fmla="val 14150"/>
              <a:gd name="adj2" fmla="val 24790"/>
              <a:gd name="adj3" fmla="val 25000"/>
              <a:gd name="adj4" fmla="val 4375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CF543D5E-7FEA-404D-A356-E3036596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44" y="1973227"/>
            <a:ext cx="533400" cy="542925"/>
          </a:xfrm>
          <a:prstGeom prst="rect">
            <a:avLst/>
          </a:prstGeom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496D5B3-9B7E-43FF-B7CF-CABC6E3F61FC}"/>
              </a:ext>
            </a:extLst>
          </p:cNvPr>
          <p:cNvSpPr/>
          <p:nvPr/>
        </p:nvSpPr>
        <p:spPr>
          <a:xfrm>
            <a:off x="2576646" y="1450338"/>
            <a:ext cx="1324029" cy="453826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화살표: 굽음 103">
            <a:extLst>
              <a:ext uri="{FF2B5EF4-FFF2-40B4-BE49-F238E27FC236}">
                <a16:creationId xmlns:a16="http://schemas.microsoft.com/office/drawing/2014/main" id="{D698998D-EB64-464D-A87B-D0D8C2CFA76C}"/>
              </a:ext>
            </a:extLst>
          </p:cNvPr>
          <p:cNvSpPr/>
          <p:nvPr/>
        </p:nvSpPr>
        <p:spPr>
          <a:xfrm rot="10800000" flipH="1">
            <a:off x="2647559" y="1900148"/>
            <a:ext cx="298486" cy="321499"/>
          </a:xfrm>
          <a:prstGeom prst="bentArrow">
            <a:avLst>
              <a:gd name="adj1" fmla="val 14150"/>
              <a:gd name="adj2" fmla="val 24790"/>
              <a:gd name="adj3" fmla="val 25000"/>
              <a:gd name="adj4" fmla="val 4375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2880FBA-405D-4826-8D0E-7EAC6E31563D}"/>
              </a:ext>
            </a:extLst>
          </p:cNvPr>
          <p:cNvSpPr/>
          <p:nvPr/>
        </p:nvSpPr>
        <p:spPr>
          <a:xfrm>
            <a:off x="6330229" y="2229004"/>
            <a:ext cx="37891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시즈산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’,’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카비르 유적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획득하는 룬을 장착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강화하여</a:t>
            </a:r>
            <a:endParaRPr lang="en-US" altLang="ko-KR" sz="105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 스펙 상승 요구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BB603E-AD38-404F-BF89-F8BC15F5A5E5}"/>
              </a:ext>
            </a:extLst>
          </p:cNvPr>
          <p:cNvSpPr txBox="1"/>
          <p:nvPr/>
        </p:nvSpPr>
        <p:spPr>
          <a:xfrm>
            <a:off x="4791092" y="4457654"/>
            <a:ext cx="4495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 성장의 주요 맵인 화산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난이도를 위해 </a:t>
            </a:r>
            <a:r>
              <a:rPr lang="ko-KR" altLang="en-US" sz="1050" u="sng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 마법검사 </a:t>
            </a:r>
            <a:r>
              <a:rPr lang="en-US" altLang="ko-KR" sz="1050" u="sng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50" u="sng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</a:t>
            </a:r>
            <a:r>
              <a:rPr lang="en-US" altLang="ko-KR" sz="1050" u="sng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</a:t>
            </a:r>
            <a:r>
              <a:rPr lang="ko-KR" altLang="en-US" sz="1050" u="sng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요구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52CECC-9006-4261-9AE5-E5A954A00BBD}"/>
              </a:ext>
            </a:extLst>
          </p:cNvPr>
          <p:cNvSpPr txBox="1"/>
          <p:nvPr/>
        </p:nvSpPr>
        <p:spPr>
          <a:xfrm>
            <a:off x="4791092" y="4231022"/>
            <a:ext cx="2932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오랫동안 머무르는 구간이자 몬스터 성장 구간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EC236E2-90C7-4C9E-88C9-711F9AF5AEA5}"/>
              </a:ext>
            </a:extLst>
          </p:cNvPr>
          <p:cNvCxnSpPr/>
          <p:nvPr/>
        </p:nvCxnSpPr>
        <p:spPr>
          <a:xfrm>
            <a:off x="874348" y="5769280"/>
            <a:ext cx="0" cy="25890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3C35960-9342-4182-93AE-4CC1A1818E0D}"/>
              </a:ext>
            </a:extLst>
          </p:cNvPr>
          <p:cNvCxnSpPr>
            <a:cxnSpLocks/>
          </p:cNvCxnSpPr>
          <p:nvPr/>
        </p:nvCxnSpPr>
        <p:spPr>
          <a:xfrm>
            <a:off x="874348" y="5899067"/>
            <a:ext cx="216143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4EC8A7A-D938-4E40-836C-E7BAB54DFFEF}"/>
              </a:ext>
            </a:extLst>
          </p:cNvPr>
          <p:cNvSpPr txBox="1"/>
          <p:nvPr/>
        </p:nvSpPr>
        <p:spPr>
          <a:xfrm>
            <a:off x="1090934" y="5784391"/>
            <a:ext cx="90922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난이도 상승</a:t>
            </a:r>
            <a:endParaRPr lang="en-US" altLang="ko-KR" sz="1200" b="1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E3F5BA1-3CA5-4322-8733-3B38DB69878F}"/>
              </a:ext>
            </a:extLst>
          </p:cNvPr>
          <p:cNvSpPr txBox="1"/>
          <p:nvPr/>
        </p:nvSpPr>
        <p:spPr>
          <a:xfrm>
            <a:off x="956365" y="6049108"/>
            <a:ext cx="2079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클리어를 필수적으로 요구하지 않음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2BDE2B1-8FD4-4DF5-B388-CFC4AEC2C847}"/>
              </a:ext>
            </a:extLst>
          </p:cNvPr>
          <p:cNvCxnSpPr>
            <a:cxnSpLocks/>
          </p:cNvCxnSpPr>
          <p:nvPr/>
        </p:nvCxnSpPr>
        <p:spPr>
          <a:xfrm>
            <a:off x="874348" y="1981116"/>
            <a:ext cx="0" cy="25890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FC04B5A-82CF-4BDD-A692-7F026F068011}"/>
              </a:ext>
            </a:extLst>
          </p:cNvPr>
          <p:cNvCxnSpPr>
            <a:cxnSpLocks/>
          </p:cNvCxnSpPr>
          <p:nvPr/>
        </p:nvCxnSpPr>
        <p:spPr>
          <a:xfrm>
            <a:off x="874348" y="2110903"/>
            <a:ext cx="149293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92D28-5EFB-45BE-83BA-ECA8778CBD29}"/>
              </a:ext>
            </a:extLst>
          </p:cNvPr>
          <p:cNvSpPr txBox="1"/>
          <p:nvPr/>
        </p:nvSpPr>
        <p:spPr>
          <a:xfrm>
            <a:off x="1090934" y="1996227"/>
            <a:ext cx="10542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 시작</a:t>
            </a:r>
            <a:endParaRPr lang="en-US" altLang="ko-KR" sz="1200" b="1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F33A3EF-B6F7-4E39-8D28-2A05B1C42B04}"/>
              </a:ext>
            </a:extLst>
          </p:cNvPr>
          <p:cNvCxnSpPr>
            <a:cxnSpLocks/>
          </p:cNvCxnSpPr>
          <p:nvPr/>
        </p:nvCxnSpPr>
        <p:spPr>
          <a:xfrm>
            <a:off x="10682998" y="3732487"/>
            <a:ext cx="0" cy="25890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DE99B90-276F-4105-8E24-8ABBCA173CD2}"/>
              </a:ext>
            </a:extLst>
          </p:cNvPr>
          <p:cNvCxnSpPr>
            <a:cxnSpLocks/>
          </p:cNvCxnSpPr>
          <p:nvPr/>
        </p:nvCxnSpPr>
        <p:spPr>
          <a:xfrm flipH="1">
            <a:off x="9099654" y="3861939"/>
            <a:ext cx="15833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8D246-12D3-4FE4-BFD7-382F1823EBFA}"/>
              </a:ext>
            </a:extLst>
          </p:cNvPr>
          <p:cNvSpPr txBox="1"/>
          <p:nvPr/>
        </p:nvSpPr>
        <p:spPr>
          <a:xfrm>
            <a:off x="9337033" y="3748832"/>
            <a:ext cx="12048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 마무리</a:t>
            </a:r>
            <a:endParaRPr lang="en-US" altLang="ko-KR" sz="1200" b="1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4B3C7B-F95E-48BA-A752-72342A9FAD8E}"/>
              </a:ext>
            </a:extLst>
          </p:cNvPr>
          <p:cNvSpPr txBox="1"/>
          <p:nvPr/>
        </p:nvSpPr>
        <p:spPr>
          <a:xfrm>
            <a:off x="4748856" y="4770268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반복적인 전투 및 마나석 소모</a:t>
            </a:r>
            <a:endParaRPr lang="ko-KR" altLang="en-US" sz="120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F577DE2-216A-41EB-BB5B-95AD794DF44A}"/>
              </a:ext>
            </a:extLst>
          </p:cNvPr>
          <p:cNvSpPr txBox="1"/>
          <p:nvPr/>
        </p:nvSpPr>
        <p:spPr>
          <a:xfrm>
            <a:off x="4234512" y="425037"/>
            <a:ext cx="3128313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컨텐츠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7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04A551C-DFA2-4D5D-8C4E-E6C608EAB25E}"/>
              </a:ext>
            </a:extLst>
          </p:cNvPr>
          <p:cNvGrpSpPr/>
          <p:nvPr/>
        </p:nvGrpSpPr>
        <p:grpSpPr>
          <a:xfrm>
            <a:off x="2362200" y="1171136"/>
            <a:ext cx="7993374" cy="1421067"/>
            <a:chOff x="3019425" y="1171136"/>
            <a:chExt cx="7993374" cy="14210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01894AA-733A-4A6B-A6C8-5E95CDABC005}"/>
                </a:ext>
              </a:extLst>
            </p:cNvPr>
            <p:cNvGrpSpPr/>
            <p:nvPr/>
          </p:nvGrpSpPr>
          <p:grpSpPr>
            <a:xfrm>
              <a:off x="3019425" y="1171136"/>
              <a:ext cx="7383858" cy="1421067"/>
              <a:chOff x="1589861" y="1688124"/>
              <a:chExt cx="7383858" cy="142106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25C2BB8-9EFC-4238-A564-4969FE3348AE}"/>
                  </a:ext>
                </a:extLst>
              </p:cNvPr>
              <p:cNvSpPr txBox="1"/>
              <p:nvPr/>
            </p:nvSpPr>
            <p:spPr>
              <a:xfrm>
                <a:off x="7352762" y="2260157"/>
                <a:ext cx="162095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몬스터 </a:t>
                </a:r>
                <a:r>
                  <a:rPr lang="en-US" altLang="ko-KR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마리 준비 완료</a:t>
                </a: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E49DA459-B338-41ED-84CC-BDAD778FA848}"/>
                  </a:ext>
                </a:extLst>
              </p:cNvPr>
              <p:cNvGrpSpPr/>
              <p:nvPr/>
            </p:nvGrpSpPr>
            <p:grpSpPr>
              <a:xfrm>
                <a:off x="1589861" y="1688124"/>
                <a:ext cx="5534025" cy="1421067"/>
                <a:chOff x="1014555" y="1174504"/>
                <a:chExt cx="5534025" cy="1421067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995334E-41CE-4B65-B10B-037C10281D02}"/>
                    </a:ext>
                  </a:extLst>
                </p:cNvPr>
                <p:cNvSpPr/>
                <p:nvPr/>
              </p:nvSpPr>
              <p:spPr>
                <a:xfrm>
                  <a:off x="1014555" y="1174504"/>
                  <a:ext cx="5534025" cy="1421067"/>
                </a:xfrm>
                <a:prstGeom prst="roundRect">
                  <a:avLst>
                    <a:gd name="adj" fmla="val 1171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21EC2E8-03F6-4844-8E83-4469998D6905}"/>
                    </a:ext>
                  </a:extLst>
                </p:cNvPr>
                <p:cNvSpPr txBox="1"/>
                <p:nvPr/>
              </p:nvSpPr>
              <p:spPr>
                <a:xfrm>
                  <a:off x="1175377" y="1895763"/>
                  <a:ext cx="909223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몬스터 성장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A1322C-3C36-4775-991D-46DEBAF17121}"/>
                    </a:ext>
                  </a:extLst>
                </p:cNvPr>
                <p:cNvSpPr txBox="1"/>
                <p:nvPr/>
              </p:nvSpPr>
              <p:spPr>
                <a:xfrm>
                  <a:off x="4243997" y="1305394"/>
                  <a:ext cx="909222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룬 획득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588D8A-310E-42E0-B153-03FD4D5E505D}"/>
                    </a:ext>
                  </a:extLst>
                </p:cNvPr>
                <p:cNvSpPr txBox="1"/>
                <p:nvPr/>
              </p:nvSpPr>
              <p:spPr>
                <a:xfrm>
                  <a:off x="1175379" y="1305394"/>
                  <a:ext cx="909223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몬스터 획득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C671801-3EE9-44DE-AE26-D63748585C42}"/>
                    </a:ext>
                  </a:extLst>
                </p:cNvPr>
                <p:cNvSpPr txBox="1"/>
                <p:nvPr/>
              </p:nvSpPr>
              <p:spPr>
                <a:xfrm>
                  <a:off x="2427180" y="1772652"/>
                  <a:ext cx="909205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화산입구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947FCB9-A559-4721-866F-B9608C158FF6}"/>
                    </a:ext>
                  </a:extLst>
                </p:cNvPr>
                <p:cNvSpPr txBox="1"/>
                <p:nvPr/>
              </p:nvSpPr>
              <p:spPr>
                <a:xfrm>
                  <a:off x="2427181" y="2049651"/>
                  <a:ext cx="909222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속성 던전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33A35C4-6347-4291-944E-893092024286}"/>
                    </a:ext>
                  </a:extLst>
                </p:cNvPr>
                <p:cNvSpPr txBox="1"/>
                <p:nvPr/>
              </p:nvSpPr>
              <p:spPr>
                <a:xfrm>
                  <a:off x="5367344" y="1320782"/>
                  <a:ext cx="103699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거인</a:t>
                  </a:r>
                  <a:r>
                    <a:rPr lang="en-US" altLang="ko-KR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</a:t>
                  </a:r>
                  <a:r>
                    <a:rPr lang="ko-KR" alt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용의 던전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92903F-3FDA-4072-9739-7D04D872CEE6}"/>
                    </a:ext>
                  </a:extLst>
                </p:cNvPr>
                <p:cNvSpPr txBox="1"/>
                <p:nvPr/>
              </p:nvSpPr>
              <p:spPr>
                <a:xfrm>
                  <a:off x="4243997" y="1895763"/>
                  <a:ext cx="909222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룬 강화</a:t>
                  </a:r>
                </a:p>
              </p:txBody>
            </p: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6B1794E9-AF10-4CB9-95DB-8E6E08C747B3}"/>
                    </a:ext>
                  </a:extLst>
                </p:cNvPr>
                <p:cNvCxnSpPr>
                  <a:cxnSpLocks/>
                  <a:stCxn id="16" idx="2"/>
                  <a:endCxn id="14" idx="0"/>
                </p:cNvCxnSpPr>
                <p:nvPr/>
              </p:nvCxnSpPr>
              <p:spPr>
                <a:xfrm flipH="1">
                  <a:off x="1629989" y="1582393"/>
                  <a:ext cx="2" cy="31337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083F13B3-FCE1-4E2C-B089-74D3E5457285}"/>
                    </a:ext>
                  </a:extLst>
                </p:cNvPr>
                <p:cNvCxnSpPr>
                  <a:cxnSpLocks/>
                  <a:stCxn id="15" idx="2"/>
                  <a:endCxn id="20" idx="0"/>
                </p:cNvCxnSpPr>
                <p:nvPr/>
              </p:nvCxnSpPr>
              <p:spPr>
                <a:xfrm>
                  <a:off x="4698608" y="1582393"/>
                  <a:ext cx="0" cy="31337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연결선: 꺾임 39">
                  <a:extLst>
                    <a:ext uri="{FF2B5EF4-FFF2-40B4-BE49-F238E27FC236}">
                      <a16:creationId xmlns:a16="http://schemas.microsoft.com/office/drawing/2014/main" id="{5DE9875B-A273-4BBC-AA47-491D26D233D5}"/>
                    </a:ext>
                  </a:extLst>
                </p:cNvPr>
                <p:cNvCxnSpPr>
                  <a:cxnSpLocks/>
                  <a:stCxn id="14" idx="3"/>
                  <a:endCxn id="17" idx="1"/>
                </p:cNvCxnSpPr>
                <p:nvPr/>
              </p:nvCxnSpPr>
              <p:spPr>
                <a:xfrm flipV="1">
                  <a:off x="2084600" y="1895763"/>
                  <a:ext cx="342580" cy="138500"/>
                </a:xfrm>
                <a:prstGeom prst="bent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연결선: 꺾임 41">
                  <a:extLst>
                    <a:ext uri="{FF2B5EF4-FFF2-40B4-BE49-F238E27FC236}">
                      <a16:creationId xmlns:a16="http://schemas.microsoft.com/office/drawing/2014/main" id="{7C926344-FEA9-4117-94BC-67F9AFD06A38}"/>
                    </a:ext>
                  </a:extLst>
                </p:cNvPr>
                <p:cNvCxnSpPr>
                  <a:cxnSpLocks/>
                  <a:stCxn id="14" idx="3"/>
                  <a:endCxn id="18" idx="1"/>
                </p:cNvCxnSpPr>
                <p:nvPr/>
              </p:nvCxnSpPr>
              <p:spPr>
                <a:xfrm>
                  <a:off x="2084600" y="2034263"/>
                  <a:ext cx="342581" cy="138499"/>
                </a:xfrm>
                <a:prstGeom prst="bent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4F708179-4C66-4A51-A6CE-CEF73EB09188}"/>
                    </a:ext>
                  </a:extLst>
                </p:cNvPr>
                <p:cNvCxnSpPr>
                  <a:cxnSpLocks/>
                  <a:stCxn id="15" idx="3"/>
                  <a:endCxn id="19" idx="1"/>
                </p:cNvCxnSpPr>
                <p:nvPr/>
              </p:nvCxnSpPr>
              <p:spPr>
                <a:xfrm flipV="1">
                  <a:off x="5153219" y="1443893"/>
                  <a:ext cx="214125" cy="1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209DE7F-A064-4984-9B99-912CBE272366}"/>
                    </a:ext>
                  </a:extLst>
                </p:cNvPr>
                <p:cNvSpPr txBox="1"/>
                <p:nvPr/>
              </p:nvSpPr>
              <p:spPr>
                <a:xfrm>
                  <a:off x="4083054" y="2341655"/>
                  <a:ext cx="214033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50" b="1">
                      <a:solidFill>
                        <a:srgbClr val="C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위 과정에서 획득한 마나석</a:t>
                  </a:r>
                  <a:r>
                    <a:rPr lang="en-US" altLang="ko-KR" sz="1050" b="1">
                      <a:solidFill>
                        <a:srgbClr val="C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050" b="1">
                      <a:solidFill>
                        <a:srgbClr val="C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대량 소모</a:t>
                  </a:r>
                  <a:endParaRPr lang="en-US" altLang="ko-KR" sz="1050" b="1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9" name="십자형 68">
                  <a:extLst>
                    <a:ext uri="{FF2B5EF4-FFF2-40B4-BE49-F238E27FC236}">
                      <a16:creationId xmlns:a16="http://schemas.microsoft.com/office/drawing/2014/main" id="{02E13330-92FA-4DB7-A853-CF33EC88994B}"/>
                    </a:ext>
                  </a:extLst>
                </p:cNvPr>
                <p:cNvSpPr/>
                <p:nvPr/>
              </p:nvSpPr>
              <p:spPr>
                <a:xfrm>
                  <a:off x="3634311" y="1676796"/>
                  <a:ext cx="313370" cy="313370"/>
                </a:xfrm>
                <a:prstGeom prst="plus">
                  <a:avLst>
                    <a:gd name="adj" fmla="val 4228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A9C21C05-40E8-49FA-8A6C-968F2C466CEC}"/>
                  </a:ext>
                </a:extLst>
              </p:cNvPr>
              <p:cNvCxnSpPr>
                <a:cxnSpLocks/>
                <a:stCxn id="24" idx="3"/>
                <a:endCxn id="62" idx="1"/>
              </p:cNvCxnSpPr>
              <p:nvPr/>
            </p:nvCxnSpPr>
            <p:spPr>
              <a:xfrm flipV="1">
                <a:off x="7123886" y="2398657"/>
                <a:ext cx="228876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FE7E8A2-D6D9-4EAF-BB80-DCA1F85D35A6}"/>
                </a:ext>
              </a:extLst>
            </p:cNvPr>
            <p:cNvSpPr txBox="1"/>
            <p:nvPr/>
          </p:nvSpPr>
          <p:spPr>
            <a:xfrm>
              <a:off x="8715374" y="2077665"/>
              <a:ext cx="22974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 과정을 통해 약 </a:t>
              </a:r>
              <a:r>
                <a:rPr lang="en-US" altLang="ko-KR" sz="1050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3~5</a:t>
              </a:r>
              <a:r>
                <a:rPr lang="ko-KR" altLang="en-US" sz="1050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마리의 덱 구성</a:t>
              </a:r>
              <a:endParaRPr lang="en-US" altLang="ko-KR" sz="105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E3F28FCA-07E3-47DE-BE72-ECE86AEDEC0D}"/>
              </a:ext>
            </a:extLst>
          </p:cNvPr>
          <p:cNvSpPr txBox="1"/>
          <p:nvPr/>
        </p:nvSpPr>
        <p:spPr>
          <a:xfrm>
            <a:off x="1517935" y="3672808"/>
            <a:ext cx="162182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아레나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EA97E98-1609-4373-850C-B304FE3C7B6C}"/>
              </a:ext>
            </a:extLst>
          </p:cNvPr>
          <p:cNvSpPr txBox="1"/>
          <p:nvPr/>
        </p:nvSpPr>
        <p:spPr>
          <a:xfrm>
            <a:off x="6703478" y="3672808"/>
            <a:ext cx="162182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 컨텐츠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F57B43A-BCD4-4F58-B1D4-2B5B6E8B5E59}"/>
              </a:ext>
            </a:extLst>
          </p:cNvPr>
          <p:cNvSpPr txBox="1"/>
          <p:nvPr/>
        </p:nvSpPr>
        <p:spPr>
          <a:xfrm>
            <a:off x="9198118" y="3673112"/>
            <a:ext cx="162182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이계의 틈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0DDE4AA-E6EA-4294-A5BA-5F26AA471D4A}"/>
              </a:ext>
            </a:extLst>
          </p:cNvPr>
          <p:cNvSpPr txBox="1"/>
          <p:nvPr/>
        </p:nvSpPr>
        <p:spPr>
          <a:xfrm>
            <a:off x="4077996" y="3670224"/>
            <a:ext cx="162182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시험의 탑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24CC5CF-44C0-4B04-BF87-3C94B4FE9D59}"/>
              </a:ext>
            </a:extLst>
          </p:cNvPr>
          <p:cNvSpPr txBox="1"/>
          <p:nvPr/>
        </p:nvSpPr>
        <p:spPr>
          <a:xfrm>
            <a:off x="1307510" y="5867077"/>
            <a:ext cx="4788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무수한 전략이 요구되는 컨텐츠인 만큼 사용되는 몬스터의 수는 더욱 많을 것</a:t>
            </a:r>
            <a:endParaRPr lang="en-US" altLang="ko-KR" sz="1100" b="1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27D2E1E-9AD5-417F-AA2D-41A79172D503}"/>
              </a:ext>
            </a:extLst>
          </p:cNvPr>
          <p:cNvSpPr txBox="1"/>
          <p:nvPr/>
        </p:nvSpPr>
        <p:spPr>
          <a:xfrm>
            <a:off x="4234512" y="425037"/>
            <a:ext cx="3128313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컨텐츠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PvE, PvP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컨텐츠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3A33CC1-37DB-49D3-AE4F-F6513291CD0E}"/>
              </a:ext>
            </a:extLst>
          </p:cNvPr>
          <p:cNvGrpSpPr/>
          <p:nvPr/>
        </p:nvGrpSpPr>
        <p:grpSpPr>
          <a:xfrm>
            <a:off x="1717522" y="4090183"/>
            <a:ext cx="1199360" cy="489476"/>
            <a:chOff x="1052339" y="4479704"/>
            <a:chExt cx="1199360" cy="489476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B0960EC-5A51-416E-9F3E-EB057101D42A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아레나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28B443D-62A7-4664-BFB9-CCC549BB9572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E8F095C3-68B4-4267-9E11-C0AF1204DB37}"/>
              </a:ext>
            </a:extLst>
          </p:cNvPr>
          <p:cNvGrpSpPr/>
          <p:nvPr/>
        </p:nvGrpSpPr>
        <p:grpSpPr>
          <a:xfrm>
            <a:off x="1717522" y="4773545"/>
            <a:ext cx="1199360" cy="489476"/>
            <a:chOff x="1717522" y="5208626"/>
            <a:chExt cx="1199360" cy="489476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1B1E85-5AE1-41E3-9622-F9C450F50823}"/>
                </a:ext>
              </a:extLst>
            </p:cNvPr>
            <p:cNvSpPr txBox="1"/>
            <p:nvPr/>
          </p:nvSpPr>
          <p:spPr>
            <a:xfrm>
              <a:off x="1717522" y="5208626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월드 아레나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F3388A4-3E2A-4354-8202-0DFCB7361A45}"/>
                </a:ext>
              </a:extLst>
            </p:cNvPr>
            <p:cNvSpPr txBox="1"/>
            <p:nvPr/>
          </p:nvSpPr>
          <p:spPr>
            <a:xfrm>
              <a:off x="1717522" y="5451881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BBA7B44-7D4A-48D8-8357-78C94A25F888}"/>
              </a:ext>
            </a:extLst>
          </p:cNvPr>
          <p:cNvGrpSpPr/>
          <p:nvPr/>
        </p:nvGrpSpPr>
        <p:grpSpPr>
          <a:xfrm>
            <a:off x="4299536" y="4088700"/>
            <a:ext cx="1199360" cy="489476"/>
            <a:chOff x="1052339" y="4479704"/>
            <a:chExt cx="1199360" cy="489476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09C962D-ADC0-469A-94ED-760679048D33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Normal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563A4C1-ECB8-4AE2-95CC-4CDFC082BE1C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5E37345F-D8F0-4E11-B3FC-E157C6C3F4AF}"/>
              </a:ext>
            </a:extLst>
          </p:cNvPr>
          <p:cNvGrpSpPr/>
          <p:nvPr/>
        </p:nvGrpSpPr>
        <p:grpSpPr>
          <a:xfrm>
            <a:off x="4299536" y="4774171"/>
            <a:ext cx="1199360" cy="489476"/>
            <a:chOff x="1052339" y="4479704"/>
            <a:chExt cx="1199360" cy="489476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EE2A3F2-97A3-439E-B20D-EEE0CCA775D3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Hard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08A9BD-6CC5-489C-8225-E3D62EB31ECC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F9F9D91-EC4A-440E-8EB4-47F3E6B5CAE6}"/>
              </a:ext>
            </a:extLst>
          </p:cNvPr>
          <p:cNvGrpSpPr/>
          <p:nvPr/>
        </p:nvGrpSpPr>
        <p:grpSpPr>
          <a:xfrm>
            <a:off x="6901859" y="4088700"/>
            <a:ext cx="1199360" cy="489476"/>
            <a:chOff x="1052339" y="4479704"/>
            <a:chExt cx="1199360" cy="489476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B0DB875-D8D6-4637-91A7-D76EC8D11C5C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7FB66FC-ED2E-4F01-AF70-8AEF38BEB15F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212C866-70F6-435F-87CB-DCB7EC8FB84C}"/>
              </a:ext>
            </a:extLst>
          </p:cNvPr>
          <p:cNvGrpSpPr/>
          <p:nvPr/>
        </p:nvGrpSpPr>
        <p:grpSpPr>
          <a:xfrm>
            <a:off x="6903731" y="4623031"/>
            <a:ext cx="1199360" cy="489476"/>
            <a:chOff x="1052339" y="4479704"/>
            <a:chExt cx="1199360" cy="48947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FA06EB1-A369-4053-AFB1-A49A63E1560D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점령전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9A92DC2-B31A-45A1-9CCF-837A9874F4D0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7210419-7D04-459C-A8EE-A219201F7741}"/>
              </a:ext>
            </a:extLst>
          </p:cNvPr>
          <p:cNvGrpSpPr/>
          <p:nvPr/>
        </p:nvGrpSpPr>
        <p:grpSpPr>
          <a:xfrm>
            <a:off x="6901859" y="5159181"/>
            <a:ext cx="1199360" cy="489476"/>
            <a:chOff x="1052339" y="4479704"/>
            <a:chExt cx="1199360" cy="489476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F3F4DCC-B3C5-476F-ACC3-78345376BD5D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타르타로스의 미궁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320BE8F-53DC-438B-9844-1543B69282AA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20~25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5DF753CF-5367-44AC-A8FC-B810CEA0B670}"/>
              </a:ext>
            </a:extLst>
          </p:cNvPr>
          <p:cNvGrpSpPr/>
          <p:nvPr/>
        </p:nvGrpSpPr>
        <p:grpSpPr>
          <a:xfrm>
            <a:off x="9404936" y="4087217"/>
            <a:ext cx="1199360" cy="489476"/>
            <a:chOff x="1052339" y="4479704"/>
            <a:chExt cx="1199360" cy="489476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A7A91FC-9F77-44BB-AD9C-0CF2C208F85D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이계 던전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8ECC970-70CF-4295-92D5-EC6657D86F0B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A1AE398-E56D-47A9-8907-B8BAB982DC4A}"/>
              </a:ext>
            </a:extLst>
          </p:cNvPr>
          <p:cNvGrpSpPr/>
          <p:nvPr/>
        </p:nvGrpSpPr>
        <p:grpSpPr>
          <a:xfrm>
            <a:off x="9404936" y="4772688"/>
            <a:ext cx="1199360" cy="489476"/>
            <a:chOff x="1052339" y="4479704"/>
            <a:chExt cx="1199360" cy="489476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F67CAC4-5171-42AB-976A-32E0E5997630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이계 레이드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83B66D2-D373-48DF-97B2-CD14E6161E3F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C1911470-AE21-4378-96FB-F4246A1B71DC}"/>
              </a:ext>
            </a:extLst>
          </p:cNvPr>
          <p:cNvSpPr txBox="1"/>
          <p:nvPr/>
        </p:nvSpPr>
        <p:spPr>
          <a:xfrm>
            <a:off x="1209836" y="3227212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 별 요구되는 몬스터 수</a:t>
            </a: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A7B313F4-335A-4B4A-84DE-A2297D942C6C}"/>
              </a:ext>
            </a:extLst>
          </p:cNvPr>
          <p:cNvCxnSpPr>
            <a:cxnSpLocks/>
          </p:cNvCxnSpPr>
          <p:nvPr/>
        </p:nvCxnSpPr>
        <p:spPr>
          <a:xfrm>
            <a:off x="1230138" y="2962275"/>
            <a:ext cx="98213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181AE7C-0524-49D3-AF74-9EA0B64D6802}"/>
              </a:ext>
            </a:extLst>
          </p:cNvPr>
          <p:cNvSpPr/>
          <p:nvPr/>
        </p:nvSpPr>
        <p:spPr>
          <a:xfrm>
            <a:off x="3082518" y="1185969"/>
            <a:ext cx="5432036" cy="1543677"/>
          </a:xfrm>
          <a:prstGeom prst="roundRect">
            <a:avLst>
              <a:gd name="adj" fmla="val 117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0FD81-0750-471B-98B0-6F370CBE2A6E}"/>
              </a:ext>
            </a:extLst>
          </p:cNvPr>
          <p:cNvSpPr txBox="1"/>
          <p:nvPr/>
        </p:nvSpPr>
        <p:spPr>
          <a:xfrm>
            <a:off x="4234512" y="425037"/>
            <a:ext cx="3128313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컨텐츠 배치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획득 기준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8E739AD-F505-48C3-8C93-7AEFB41CA5F2}"/>
              </a:ext>
            </a:extLst>
          </p:cNvPr>
          <p:cNvGrpSpPr/>
          <p:nvPr/>
        </p:nvGrpSpPr>
        <p:grpSpPr>
          <a:xfrm>
            <a:off x="3717293" y="1303452"/>
            <a:ext cx="4173420" cy="1347889"/>
            <a:chOff x="1860571" y="1591003"/>
            <a:chExt cx="4173420" cy="134788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F67FC8-EF56-4554-82BA-6C3B31A7735B}"/>
                </a:ext>
              </a:extLst>
            </p:cNvPr>
            <p:cNvSpPr txBox="1"/>
            <p:nvPr/>
          </p:nvSpPr>
          <p:spPr>
            <a:xfrm flipH="1">
              <a:off x="1860573" y="1591003"/>
              <a:ext cx="131967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시나리오 진입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28447B-43D4-48CA-8EA3-EBFA4A427F96}"/>
                </a:ext>
              </a:extLst>
            </p:cNvPr>
            <p:cNvSpPr txBox="1"/>
            <p:nvPr/>
          </p:nvSpPr>
          <p:spPr>
            <a:xfrm flipH="1">
              <a:off x="1860571" y="2491805"/>
              <a:ext cx="13196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던전 진입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B6ECD9-7415-4DCE-8D73-817D296E31C6}"/>
                </a:ext>
              </a:extLst>
            </p:cNvPr>
            <p:cNvSpPr txBox="1"/>
            <p:nvPr/>
          </p:nvSpPr>
          <p:spPr>
            <a:xfrm flipH="1">
              <a:off x="3447035" y="1600217"/>
              <a:ext cx="98501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지역별 드롭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C83B29E-0E1F-4670-82B4-63B1C4C65728}"/>
                </a:ext>
              </a:extLst>
            </p:cNvPr>
            <p:cNvCxnSpPr>
              <a:cxnSpLocks/>
              <a:stCxn id="34" idx="2"/>
              <a:endCxn id="43" idx="0"/>
            </p:cNvCxnSpPr>
            <p:nvPr/>
          </p:nvCxnSpPr>
          <p:spPr>
            <a:xfrm flipH="1">
              <a:off x="2520406" y="1868002"/>
              <a:ext cx="4" cy="18233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C43DF6A-64EC-4DA3-9613-6B21E90C3F0F}"/>
                </a:ext>
              </a:extLst>
            </p:cNvPr>
            <p:cNvCxnSpPr>
              <a:cxnSpLocks/>
              <a:stCxn id="35" idx="1"/>
              <a:endCxn id="39" idx="3"/>
            </p:cNvCxnSpPr>
            <p:nvPr/>
          </p:nvCxnSpPr>
          <p:spPr>
            <a:xfrm flipV="1">
              <a:off x="3180243" y="2442602"/>
              <a:ext cx="263200" cy="187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7C580E-783C-4206-99C7-3ECA38530499}"/>
                </a:ext>
              </a:extLst>
            </p:cNvPr>
            <p:cNvSpPr txBox="1"/>
            <p:nvPr/>
          </p:nvSpPr>
          <p:spPr>
            <a:xfrm flipH="1">
              <a:off x="3443443" y="2315644"/>
              <a:ext cx="98494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거인의 던전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8E8804-1053-4BC5-9854-91A3E231B5F1}"/>
                </a:ext>
              </a:extLst>
            </p:cNvPr>
            <p:cNvSpPr txBox="1"/>
            <p:nvPr/>
          </p:nvSpPr>
          <p:spPr>
            <a:xfrm flipH="1">
              <a:off x="3443443" y="2684976"/>
              <a:ext cx="98494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용의 던전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A4FC89A3-5370-4043-9F5A-36D22725CDC9}"/>
                </a:ext>
              </a:extLst>
            </p:cNvPr>
            <p:cNvCxnSpPr>
              <a:cxnSpLocks/>
              <a:stCxn id="35" idx="1"/>
              <a:endCxn id="40" idx="3"/>
            </p:cNvCxnSpPr>
            <p:nvPr/>
          </p:nvCxnSpPr>
          <p:spPr>
            <a:xfrm>
              <a:off x="3180243" y="2630305"/>
              <a:ext cx="263200" cy="181629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77B1C0D-B0DD-4140-935A-85D17DA779CA}"/>
                </a:ext>
              </a:extLst>
            </p:cNvPr>
            <p:cNvCxnSpPr>
              <a:cxnSpLocks/>
              <a:stCxn id="34" idx="1"/>
              <a:endCxn id="36" idx="3"/>
            </p:cNvCxnSpPr>
            <p:nvPr/>
          </p:nvCxnSpPr>
          <p:spPr>
            <a:xfrm flipV="1">
              <a:off x="3180247" y="1727175"/>
              <a:ext cx="266788" cy="23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26D4C2-7898-4257-9EC2-0E4AFFDB077D}"/>
                </a:ext>
              </a:extLst>
            </p:cNvPr>
            <p:cNvSpPr txBox="1"/>
            <p:nvPr/>
          </p:nvSpPr>
          <p:spPr>
            <a:xfrm flipH="1">
              <a:off x="1909433" y="2050340"/>
              <a:ext cx="1221947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 준비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19B92E-7EAB-4E7D-82BE-BF4A02EA7261}"/>
                </a:ext>
              </a:extLst>
            </p:cNvPr>
            <p:cNvSpPr txBox="1"/>
            <p:nvPr/>
          </p:nvSpPr>
          <p:spPr>
            <a:xfrm flipH="1">
              <a:off x="4701236" y="2491804"/>
              <a:ext cx="133275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높은 등급의 룬 획득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3743299B-F548-4C87-87E3-1605B4C1F17A}"/>
                </a:ext>
              </a:extLst>
            </p:cNvPr>
            <p:cNvCxnSpPr>
              <a:cxnSpLocks/>
              <a:stCxn id="39" idx="1"/>
              <a:endCxn id="44" idx="3"/>
            </p:cNvCxnSpPr>
            <p:nvPr/>
          </p:nvCxnSpPr>
          <p:spPr>
            <a:xfrm>
              <a:off x="4428385" y="2442602"/>
              <a:ext cx="272851" cy="17616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9919354-8299-4648-B01D-42A034C13683}"/>
                </a:ext>
              </a:extLst>
            </p:cNvPr>
            <p:cNvCxnSpPr>
              <a:cxnSpLocks/>
              <a:stCxn id="40" idx="1"/>
              <a:endCxn id="44" idx="3"/>
            </p:cNvCxnSpPr>
            <p:nvPr/>
          </p:nvCxnSpPr>
          <p:spPr>
            <a:xfrm flipV="1">
              <a:off x="4428385" y="2618762"/>
              <a:ext cx="272851" cy="19317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C83DE1D-1E76-437C-897E-70C373D4CBA9}"/>
                </a:ext>
              </a:extLst>
            </p:cNvPr>
            <p:cNvCxnSpPr>
              <a:cxnSpLocks/>
              <a:stCxn id="43" idx="2"/>
              <a:endCxn id="35" idx="0"/>
            </p:cNvCxnSpPr>
            <p:nvPr/>
          </p:nvCxnSpPr>
          <p:spPr>
            <a:xfrm>
              <a:off x="2520406" y="2311950"/>
              <a:ext cx="1" cy="1798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8F62C25-B6C2-4969-B14B-D11EF0C09291}"/>
                </a:ext>
              </a:extLst>
            </p:cNvPr>
            <p:cNvSpPr txBox="1"/>
            <p:nvPr/>
          </p:nvSpPr>
          <p:spPr>
            <a:xfrm flipH="1">
              <a:off x="4701237" y="1600217"/>
              <a:ext cx="1332754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마법룬 획득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7A0F61A-55CB-4995-95DC-F6AD1C56D188}"/>
                </a:ext>
              </a:extLst>
            </p:cNvPr>
            <p:cNvCxnSpPr>
              <a:cxnSpLocks/>
              <a:stCxn id="36" idx="1"/>
              <a:endCxn id="105" idx="3"/>
            </p:cNvCxnSpPr>
            <p:nvPr/>
          </p:nvCxnSpPr>
          <p:spPr>
            <a:xfrm>
              <a:off x="4432050" y="1727175"/>
              <a:ext cx="26918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EBC83FB6-9D03-43C6-9C01-E5232C542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5671"/>
              </p:ext>
            </p:extLst>
          </p:nvPr>
        </p:nvGraphicFramePr>
        <p:xfrm>
          <a:off x="1646321" y="3662158"/>
          <a:ext cx="3857629" cy="102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399">
                  <a:extLst>
                    <a:ext uri="{9D8B030D-6E8A-4147-A177-3AD203B41FA5}">
                      <a16:colId xmlns:a16="http://schemas.microsoft.com/office/drawing/2014/main" val="2770891136"/>
                    </a:ext>
                  </a:extLst>
                </a:gridCol>
                <a:gridCol w="602646">
                  <a:extLst>
                    <a:ext uri="{9D8B030D-6E8A-4147-A177-3AD203B41FA5}">
                      <a16:colId xmlns:a16="http://schemas.microsoft.com/office/drawing/2014/main" val="4094635373"/>
                    </a:ext>
                  </a:extLst>
                </a:gridCol>
                <a:gridCol w="602646">
                  <a:extLst>
                    <a:ext uri="{9D8B030D-6E8A-4147-A177-3AD203B41FA5}">
                      <a16:colId xmlns:a16="http://schemas.microsoft.com/office/drawing/2014/main" val="1089705000"/>
                    </a:ext>
                  </a:extLst>
                </a:gridCol>
                <a:gridCol w="602646">
                  <a:extLst>
                    <a:ext uri="{9D8B030D-6E8A-4147-A177-3AD203B41FA5}">
                      <a16:colId xmlns:a16="http://schemas.microsoft.com/office/drawing/2014/main" val="2151751073"/>
                    </a:ext>
                  </a:extLst>
                </a:gridCol>
                <a:gridCol w="602646">
                  <a:extLst>
                    <a:ext uri="{9D8B030D-6E8A-4147-A177-3AD203B41FA5}">
                      <a16:colId xmlns:a16="http://schemas.microsoft.com/office/drawing/2014/main" val="1911794920"/>
                    </a:ext>
                  </a:extLst>
                </a:gridCol>
                <a:gridCol w="602646">
                  <a:extLst>
                    <a:ext uri="{9D8B030D-6E8A-4147-A177-3AD203B41FA5}">
                      <a16:colId xmlns:a16="http://schemas.microsoft.com/office/drawing/2014/main" val="3751920225"/>
                    </a:ext>
                  </a:extLst>
                </a:gridCol>
              </a:tblGrid>
              <a:tr h="25582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44001"/>
                  </a:ext>
                </a:extLst>
              </a:tr>
              <a:tr h="255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58655"/>
                  </a:ext>
                </a:extLst>
              </a:tr>
              <a:tr h="255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Hard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880"/>
                  </a:ext>
                </a:extLst>
              </a:tr>
              <a:tr h="255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7646"/>
                  </a:ext>
                </a:extLst>
              </a:tr>
            </a:tbl>
          </a:graphicData>
        </a:graphic>
      </p:graphicFrame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F9E0D5B-8806-4C4B-BF41-3B437A2D47D4}"/>
              </a:ext>
            </a:extLst>
          </p:cNvPr>
          <p:cNvCxnSpPr>
            <a:cxnSpLocks/>
          </p:cNvCxnSpPr>
          <p:nvPr/>
        </p:nvCxnSpPr>
        <p:spPr>
          <a:xfrm>
            <a:off x="1230138" y="2962275"/>
            <a:ext cx="98213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CF57E2A-1360-4A70-BC4A-DADBD403CF4B}"/>
              </a:ext>
            </a:extLst>
          </p:cNvPr>
          <p:cNvSpPr txBox="1"/>
          <p:nvPr/>
        </p:nvSpPr>
        <p:spPr>
          <a:xfrm>
            <a:off x="1209836" y="3227212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가능한 룬 등급</a:t>
            </a: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63CF068-569C-4C3B-8642-4E5F804AAB9E}"/>
              </a:ext>
            </a:extLst>
          </p:cNvPr>
          <p:cNvSpPr txBox="1"/>
          <p:nvPr/>
        </p:nvSpPr>
        <p:spPr>
          <a:xfrm>
            <a:off x="5915026" y="3895725"/>
            <a:ext cx="44857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각층에 해당하는 번호의 룬이 드롭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(ex.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가렌숲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활력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A2601EE-9383-4A0B-A46D-F145A759E250}"/>
              </a:ext>
            </a:extLst>
          </p:cNvPr>
          <p:cNvSpPr txBox="1"/>
          <p:nvPr/>
        </p:nvSpPr>
        <p:spPr>
          <a:xfrm>
            <a:off x="5915025" y="4289267"/>
            <a:ext cx="44857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난이도에 따라 획득가능한 룬 등급이 다름</a:t>
            </a:r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F47553CB-F645-4203-9206-6C769D09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8352"/>
              </p:ext>
            </p:extLst>
          </p:nvPr>
        </p:nvGraphicFramePr>
        <p:xfrm>
          <a:off x="1646321" y="5277549"/>
          <a:ext cx="9823273" cy="84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298">
                  <a:extLst>
                    <a:ext uri="{9D8B030D-6E8A-4147-A177-3AD203B41FA5}">
                      <a16:colId xmlns:a16="http://schemas.microsoft.com/office/drawing/2014/main" val="359950002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808028645"/>
                    </a:ext>
                  </a:extLst>
                </a:gridCol>
                <a:gridCol w="682641">
                  <a:extLst>
                    <a:ext uri="{9D8B030D-6E8A-4147-A177-3AD203B41FA5}">
                      <a16:colId xmlns:a16="http://schemas.microsoft.com/office/drawing/2014/main" val="192907633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00809261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70589139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84668923"/>
                    </a:ext>
                  </a:extLst>
                </a:gridCol>
                <a:gridCol w="765159">
                  <a:extLst>
                    <a:ext uri="{9D8B030D-6E8A-4147-A177-3AD203B41FA5}">
                      <a16:colId xmlns:a16="http://schemas.microsoft.com/office/drawing/2014/main" val="38419023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27603019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0642638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05714794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20563774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9217404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4112464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76883276"/>
                    </a:ext>
                  </a:extLst>
                </a:gridCol>
              </a:tblGrid>
              <a:tr h="255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 명</a:t>
                      </a: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가렌숲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카비르 유적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라곤 설산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테라인 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하이데니 유적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타모르 사막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보르파구스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파이몬 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에이덴 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페른 고성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르나르 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차루카 유적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25856"/>
                  </a:ext>
                </a:extLst>
              </a:tr>
              <a:tr h="25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룬 종류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활력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맹공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(4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칼날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신속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(4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집중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수호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인내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보호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반격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의지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응보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흡혈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(4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파괴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세트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020687"/>
                  </a:ext>
                </a:extLst>
              </a:tr>
              <a:tr h="25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체력 </a:t>
                      </a:r>
                      <a:endPara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+15%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+35%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치명확률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+12%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공격속도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+25%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효과적중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+20%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+15%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효과저항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+20%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아군 실드 </a:t>
                      </a:r>
                      <a:endPara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반격확률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+15%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아군 면역 </a:t>
                      </a:r>
                      <a:endPara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공격게이지 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+4%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흡혈 </a:t>
                      </a:r>
                      <a:endPara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+35%</a:t>
                      </a:r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최대체력 파괴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273060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9FB6DF80-B6F8-4C45-B0A3-F02D19323995}"/>
              </a:ext>
            </a:extLst>
          </p:cNvPr>
          <p:cNvSpPr txBox="1"/>
          <p:nvPr/>
        </p:nvSpPr>
        <p:spPr>
          <a:xfrm>
            <a:off x="1230138" y="4890360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가능한 룬 종류</a:t>
            </a: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88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73B429BB-9F7C-498C-BADF-7FF1FE426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22389"/>
              </p:ext>
            </p:extLst>
          </p:nvPr>
        </p:nvGraphicFramePr>
        <p:xfrm>
          <a:off x="1788478" y="3589936"/>
          <a:ext cx="386397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6">
                  <a:extLst>
                    <a:ext uri="{9D8B030D-6E8A-4147-A177-3AD203B41FA5}">
                      <a16:colId xmlns:a16="http://schemas.microsoft.com/office/drawing/2014/main" val="2770891136"/>
                    </a:ext>
                  </a:extLst>
                </a:gridCol>
                <a:gridCol w="551996">
                  <a:extLst>
                    <a:ext uri="{9D8B030D-6E8A-4147-A177-3AD203B41FA5}">
                      <a16:colId xmlns:a16="http://schemas.microsoft.com/office/drawing/2014/main" val="4094635373"/>
                    </a:ext>
                  </a:extLst>
                </a:gridCol>
                <a:gridCol w="551996">
                  <a:extLst>
                    <a:ext uri="{9D8B030D-6E8A-4147-A177-3AD203B41FA5}">
                      <a16:colId xmlns:a16="http://schemas.microsoft.com/office/drawing/2014/main" val="1089705000"/>
                    </a:ext>
                  </a:extLst>
                </a:gridCol>
                <a:gridCol w="551996">
                  <a:extLst>
                    <a:ext uri="{9D8B030D-6E8A-4147-A177-3AD203B41FA5}">
                      <a16:colId xmlns:a16="http://schemas.microsoft.com/office/drawing/2014/main" val="2151751073"/>
                    </a:ext>
                  </a:extLst>
                </a:gridCol>
                <a:gridCol w="551996">
                  <a:extLst>
                    <a:ext uri="{9D8B030D-6E8A-4147-A177-3AD203B41FA5}">
                      <a16:colId xmlns:a16="http://schemas.microsoft.com/office/drawing/2014/main" val="1911794920"/>
                    </a:ext>
                  </a:extLst>
                </a:gridCol>
                <a:gridCol w="551996">
                  <a:extLst>
                    <a:ext uri="{9D8B030D-6E8A-4147-A177-3AD203B41FA5}">
                      <a16:colId xmlns:a16="http://schemas.microsoft.com/office/drawing/2014/main" val="3751920225"/>
                    </a:ext>
                  </a:extLst>
                </a:gridCol>
                <a:gridCol w="551996">
                  <a:extLst>
                    <a:ext uri="{9D8B030D-6E8A-4147-A177-3AD203B41FA5}">
                      <a16:colId xmlns:a16="http://schemas.microsoft.com/office/drawing/2014/main" val="3817273995"/>
                    </a:ext>
                  </a:extLst>
                </a:gridCol>
              </a:tblGrid>
              <a:tr h="160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성룬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44001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58655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880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7646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70170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7462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91012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545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91121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30470"/>
                  </a:ext>
                </a:extLst>
              </a:tr>
              <a:tr h="160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층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808013"/>
                  </a:ext>
                </a:extLst>
              </a:tr>
            </a:tbl>
          </a:graphicData>
        </a:graphic>
      </p:graphicFrame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181AE7C-0524-49D3-AF74-9EA0B64D6802}"/>
              </a:ext>
            </a:extLst>
          </p:cNvPr>
          <p:cNvSpPr/>
          <p:nvPr/>
        </p:nvSpPr>
        <p:spPr>
          <a:xfrm>
            <a:off x="3082518" y="1185969"/>
            <a:ext cx="5432036" cy="1543677"/>
          </a:xfrm>
          <a:prstGeom prst="roundRect">
            <a:avLst>
              <a:gd name="adj" fmla="val 117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0FD81-0750-471B-98B0-6F370CBE2A6E}"/>
              </a:ext>
            </a:extLst>
          </p:cNvPr>
          <p:cNvSpPr txBox="1"/>
          <p:nvPr/>
        </p:nvSpPr>
        <p:spPr>
          <a:xfrm>
            <a:off x="4234512" y="425037"/>
            <a:ext cx="3128313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컨텐츠 배치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획득 기준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8E739AD-F505-48C3-8C93-7AEFB41CA5F2}"/>
              </a:ext>
            </a:extLst>
          </p:cNvPr>
          <p:cNvGrpSpPr/>
          <p:nvPr/>
        </p:nvGrpSpPr>
        <p:grpSpPr>
          <a:xfrm>
            <a:off x="3717293" y="1303452"/>
            <a:ext cx="4173420" cy="1347889"/>
            <a:chOff x="1860571" y="1591003"/>
            <a:chExt cx="4173420" cy="134788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F67FC8-EF56-4554-82BA-6C3B31A7735B}"/>
                </a:ext>
              </a:extLst>
            </p:cNvPr>
            <p:cNvSpPr txBox="1"/>
            <p:nvPr/>
          </p:nvSpPr>
          <p:spPr>
            <a:xfrm flipH="1">
              <a:off x="1860573" y="1591003"/>
              <a:ext cx="131967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시나리오 진입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28447B-43D4-48CA-8EA3-EBFA4A427F96}"/>
                </a:ext>
              </a:extLst>
            </p:cNvPr>
            <p:cNvSpPr txBox="1"/>
            <p:nvPr/>
          </p:nvSpPr>
          <p:spPr>
            <a:xfrm flipH="1">
              <a:off x="1860571" y="2491805"/>
              <a:ext cx="13196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던전 진입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B6ECD9-7415-4DCE-8D73-817D296E31C6}"/>
                </a:ext>
              </a:extLst>
            </p:cNvPr>
            <p:cNvSpPr txBox="1"/>
            <p:nvPr/>
          </p:nvSpPr>
          <p:spPr>
            <a:xfrm flipH="1">
              <a:off x="3447035" y="1600217"/>
              <a:ext cx="98501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지역별 드롭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C83B29E-0E1F-4670-82B4-63B1C4C65728}"/>
                </a:ext>
              </a:extLst>
            </p:cNvPr>
            <p:cNvCxnSpPr>
              <a:cxnSpLocks/>
              <a:stCxn id="34" idx="2"/>
              <a:endCxn id="43" idx="0"/>
            </p:cNvCxnSpPr>
            <p:nvPr/>
          </p:nvCxnSpPr>
          <p:spPr>
            <a:xfrm flipH="1">
              <a:off x="2520406" y="1868002"/>
              <a:ext cx="4" cy="18233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C43DF6A-64EC-4DA3-9613-6B21E90C3F0F}"/>
                </a:ext>
              </a:extLst>
            </p:cNvPr>
            <p:cNvCxnSpPr>
              <a:cxnSpLocks/>
              <a:stCxn id="35" idx="1"/>
              <a:endCxn id="39" idx="3"/>
            </p:cNvCxnSpPr>
            <p:nvPr/>
          </p:nvCxnSpPr>
          <p:spPr>
            <a:xfrm flipV="1">
              <a:off x="3180243" y="2442602"/>
              <a:ext cx="263200" cy="187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7C580E-783C-4206-99C7-3ECA38530499}"/>
                </a:ext>
              </a:extLst>
            </p:cNvPr>
            <p:cNvSpPr txBox="1"/>
            <p:nvPr/>
          </p:nvSpPr>
          <p:spPr>
            <a:xfrm flipH="1">
              <a:off x="3443443" y="2315644"/>
              <a:ext cx="98494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거인의 던전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8E8804-1053-4BC5-9854-91A3E231B5F1}"/>
                </a:ext>
              </a:extLst>
            </p:cNvPr>
            <p:cNvSpPr txBox="1"/>
            <p:nvPr/>
          </p:nvSpPr>
          <p:spPr>
            <a:xfrm flipH="1">
              <a:off x="3443443" y="2684976"/>
              <a:ext cx="98494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용의 던전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A4FC89A3-5370-4043-9F5A-36D22725CDC9}"/>
                </a:ext>
              </a:extLst>
            </p:cNvPr>
            <p:cNvCxnSpPr>
              <a:cxnSpLocks/>
              <a:stCxn id="35" idx="1"/>
              <a:endCxn id="40" idx="3"/>
            </p:cNvCxnSpPr>
            <p:nvPr/>
          </p:nvCxnSpPr>
          <p:spPr>
            <a:xfrm>
              <a:off x="3180243" y="2630305"/>
              <a:ext cx="263200" cy="181629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77B1C0D-B0DD-4140-935A-85D17DA779CA}"/>
                </a:ext>
              </a:extLst>
            </p:cNvPr>
            <p:cNvCxnSpPr>
              <a:cxnSpLocks/>
              <a:stCxn id="34" idx="1"/>
              <a:endCxn id="36" idx="3"/>
            </p:cNvCxnSpPr>
            <p:nvPr/>
          </p:nvCxnSpPr>
          <p:spPr>
            <a:xfrm flipV="1">
              <a:off x="3180247" y="1727175"/>
              <a:ext cx="266788" cy="23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26D4C2-7898-4257-9EC2-0E4AFFDB077D}"/>
                </a:ext>
              </a:extLst>
            </p:cNvPr>
            <p:cNvSpPr txBox="1"/>
            <p:nvPr/>
          </p:nvSpPr>
          <p:spPr>
            <a:xfrm flipH="1">
              <a:off x="1909433" y="2050340"/>
              <a:ext cx="1221947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마리 준비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19B92E-7EAB-4E7D-82BE-BF4A02EA7261}"/>
                </a:ext>
              </a:extLst>
            </p:cNvPr>
            <p:cNvSpPr txBox="1"/>
            <p:nvPr/>
          </p:nvSpPr>
          <p:spPr>
            <a:xfrm flipH="1">
              <a:off x="4701236" y="2491804"/>
              <a:ext cx="133275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높은 등급의 룬 획득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3743299B-F548-4C87-87E3-1605B4C1F17A}"/>
                </a:ext>
              </a:extLst>
            </p:cNvPr>
            <p:cNvCxnSpPr>
              <a:cxnSpLocks/>
              <a:stCxn id="39" idx="1"/>
              <a:endCxn id="44" idx="3"/>
            </p:cNvCxnSpPr>
            <p:nvPr/>
          </p:nvCxnSpPr>
          <p:spPr>
            <a:xfrm>
              <a:off x="4428385" y="2442602"/>
              <a:ext cx="272851" cy="17616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49919354-8299-4648-B01D-42A034C13683}"/>
                </a:ext>
              </a:extLst>
            </p:cNvPr>
            <p:cNvCxnSpPr>
              <a:cxnSpLocks/>
              <a:stCxn id="40" idx="1"/>
              <a:endCxn id="44" idx="3"/>
            </p:cNvCxnSpPr>
            <p:nvPr/>
          </p:nvCxnSpPr>
          <p:spPr>
            <a:xfrm flipV="1">
              <a:off x="4428385" y="2618762"/>
              <a:ext cx="272851" cy="19317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C83DE1D-1E76-437C-897E-70C373D4CBA9}"/>
                </a:ext>
              </a:extLst>
            </p:cNvPr>
            <p:cNvCxnSpPr>
              <a:cxnSpLocks/>
              <a:stCxn id="43" idx="2"/>
              <a:endCxn id="35" idx="0"/>
            </p:cNvCxnSpPr>
            <p:nvPr/>
          </p:nvCxnSpPr>
          <p:spPr>
            <a:xfrm>
              <a:off x="2520406" y="2311950"/>
              <a:ext cx="1" cy="17985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8F62C25-B6C2-4969-B14B-D11EF0C09291}"/>
                </a:ext>
              </a:extLst>
            </p:cNvPr>
            <p:cNvSpPr txBox="1"/>
            <p:nvPr/>
          </p:nvSpPr>
          <p:spPr>
            <a:xfrm flipH="1">
              <a:off x="4701237" y="1600217"/>
              <a:ext cx="1332754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마법룬 획득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7A0F61A-55CB-4995-95DC-F6AD1C56D188}"/>
                </a:ext>
              </a:extLst>
            </p:cNvPr>
            <p:cNvCxnSpPr>
              <a:cxnSpLocks/>
              <a:stCxn id="36" idx="1"/>
              <a:endCxn id="105" idx="3"/>
            </p:cNvCxnSpPr>
            <p:nvPr/>
          </p:nvCxnSpPr>
          <p:spPr>
            <a:xfrm>
              <a:off x="4432050" y="1727175"/>
              <a:ext cx="26918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F9E0D5B-8806-4C4B-BF41-3B437A2D47D4}"/>
              </a:ext>
            </a:extLst>
          </p:cNvPr>
          <p:cNvCxnSpPr>
            <a:cxnSpLocks/>
          </p:cNvCxnSpPr>
          <p:nvPr/>
        </p:nvCxnSpPr>
        <p:spPr>
          <a:xfrm>
            <a:off x="1230138" y="2962275"/>
            <a:ext cx="98213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CF57E2A-1360-4A70-BC4A-DADBD403CF4B}"/>
              </a:ext>
            </a:extLst>
          </p:cNvPr>
          <p:cNvSpPr txBox="1"/>
          <p:nvPr/>
        </p:nvSpPr>
        <p:spPr>
          <a:xfrm>
            <a:off x="1209836" y="3227212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가능한 룬 등급</a:t>
            </a:r>
            <a:endParaRPr lang="en-US" altLang="ko-KR" sz="12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7DEE5-5956-460C-812A-59F563F14076}"/>
              </a:ext>
            </a:extLst>
          </p:cNvPr>
          <p:cNvSpPr txBox="1"/>
          <p:nvPr/>
        </p:nvSpPr>
        <p:spPr>
          <a:xfrm>
            <a:off x="6096001" y="4372046"/>
            <a:ext cx="44857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오직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던전에서만 구할 수 있는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종류 존재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051F23-0D76-4D5E-917A-8722FE73EDDC}"/>
              </a:ext>
            </a:extLst>
          </p:cNvPr>
          <p:cNvSpPr txBox="1"/>
          <p:nvPr/>
        </p:nvSpPr>
        <p:spPr>
          <a:xfrm>
            <a:off x="6096000" y="3695105"/>
            <a:ext cx="44857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층에 올라갈 수록 높은 태생 등급의 룬 획득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F294BB-8F59-4198-9B0C-A0925E63EFC0}"/>
              </a:ext>
            </a:extLst>
          </p:cNvPr>
          <p:cNvSpPr txBox="1"/>
          <p:nvPr/>
        </p:nvSpPr>
        <p:spPr>
          <a:xfrm>
            <a:off x="6096000" y="4034975"/>
            <a:ext cx="44857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카이로스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던전에서는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희귀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단계 이상의 룬 획득 가능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13FCC-ED43-42DB-B3A3-1A8799C1C9DA}"/>
              </a:ext>
            </a:extLst>
          </p:cNvPr>
          <p:cNvSpPr txBox="1"/>
          <p:nvPr/>
        </p:nvSpPr>
        <p:spPr>
          <a:xfrm>
            <a:off x="6398071" y="5182612"/>
            <a:ext cx="12895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거인의 던전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8F62EF-AA24-45FE-9C56-B1613DFCB4B8}"/>
              </a:ext>
            </a:extLst>
          </p:cNvPr>
          <p:cNvSpPr txBox="1"/>
          <p:nvPr/>
        </p:nvSpPr>
        <p:spPr>
          <a:xfrm>
            <a:off x="9761923" y="5182611"/>
            <a:ext cx="12895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죽음의 던전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F3EFB-6EA6-44C9-8A8D-3A0046209935}"/>
              </a:ext>
            </a:extLst>
          </p:cNvPr>
          <p:cNvSpPr txBox="1"/>
          <p:nvPr/>
        </p:nvSpPr>
        <p:spPr>
          <a:xfrm>
            <a:off x="8082998" y="5182611"/>
            <a:ext cx="12895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용의 던전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4D77E5-6E9D-4602-AE6C-FEBB0080AD24}"/>
              </a:ext>
            </a:extLst>
          </p:cNvPr>
          <p:cNvGrpSpPr/>
          <p:nvPr/>
        </p:nvGrpSpPr>
        <p:grpSpPr>
          <a:xfrm>
            <a:off x="6493216" y="5545334"/>
            <a:ext cx="1089962" cy="643365"/>
            <a:chOff x="1052339" y="4479704"/>
            <a:chExt cx="1199360" cy="6433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5583A2-8941-41D2-8082-522F1E1BC3DB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B136BA-13AF-42D6-A657-48FD4CA263C3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기절 확률 </a:t>
              </a:r>
              <a:endPara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+25%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F91F4DB-A486-4196-BF50-1D06AC264040}"/>
              </a:ext>
            </a:extLst>
          </p:cNvPr>
          <p:cNvGrpSpPr/>
          <p:nvPr/>
        </p:nvGrpSpPr>
        <p:grpSpPr>
          <a:xfrm>
            <a:off x="8182791" y="5543240"/>
            <a:ext cx="1089962" cy="643365"/>
            <a:chOff x="1052339" y="4479704"/>
            <a:chExt cx="1199360" cy="6433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14D1EF-147E-49E9-9433-5C9F528EF97D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폭주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02C5B4-13DA-4DB6-8769-6333B3A9ABC4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 턴 획득</a:t>
              </a:r>
              <a:endPara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+22%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094BD4-EF34-4A75-A257-024E8047433F}"/>
              </a:ext>
            </a:extLst>
          </p:cNvPr>
          <p:cNvGrpSpPr/>
          <p:nvPr/>
        </p:nvGrpSpPr>
        <p:grpSpPr>
          <a:xfrm>
            <a:off x="9862923" y="5543240"/>
            <a:ext cx="1089962" cy="643365"/>
            <a:chOff x="1052339" y="4479704"/>
            <a:chExt cx="1199360" cy="6433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AA90C84-5CA6-46F6-93F3-5FB88C9B1E8F}"/>
                </a:ext>
              </a:extLst>
            </p:cNvPr>
            <p:cNvSpPr txBox="1"/>
            <p:nvPr/>
          </p:nvSpPr>
          <p:spPr>
            <a:xfrm>
              <a:off x="1052339" y="4479704"/>
              <a:ext cx="119936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격노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92871E-01A5-47C2-BEA1-0DA955A0C5B2}"/>
                </a:ext>
              </a:extLst>
            </p:cNvPr>
            <p:cNvSpPr txBox="1"/>
            <p:nvPr/>
          </p:nvSpPr>
          <p:spPr>
            <a:xfrm>
              <a:off x="1052339" y="4722959"/>
              <a:ext cx="119936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치명 피해</a:t>
              </a:r>
              <a:endPara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+40%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B0EA784-D7DB-4735-ACC4-C0898D345AFC}"/>
              </a:ext>
            </a:extLst>
          </p:cNvPr>
          <p:cNvSpPr txBox="1"/>
          <p:nvPr/>
        </p:nvSpPr>
        <p:spPr>
          <a:xfrm>
            <a:off x="6096000" y="4819890"/>
            <a:ext cx="12220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 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57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39F92-29E6-43BA-B80C-32A7EEB2EB28}"/>
              </a:ext>
            </a:extLst>
          </p:cNvPr>
          <p:cNvSpPr txBox="1"/>
          <p:nvPr/>
        </p:nvSpPr>
        <p:spPr>
          <a:xfrm>
            <a:off x="998806" y="3123364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게임 구조도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B5A42-E03B-42EF-A1AE-7E7CB073CA8D}"/>
              </a:ext>
            </a:extLst>
          </p:cNvPr>
          <p:cNvSpPr txBox="1"/>
          <p:nvPr/>
        </p:nvSpPr>
        <p:spPr>
          <a:xfrm>
            <a:off x="5638800" y="1986001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몬스터 성장 구조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70C65-63A3-4479-AFB3-89207F62B5A6}"/>
              </a:ext>
            </a:extLst>
          </p:cNvPr>
          <p:cNvSpPr txBox="1"/>
          <p:nvPr/>
        </p:nvSpPr>
        <p:spPr>
          <a:xfrm>
            <a:off x="5638800" y="2785515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2. </a:t>
            </a:r>
            <a:r>
              <a:rPr lang="ko-KR" altLang="en-US" sz="2400" b="1"/>
              <a:t>룬 성장 구조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DD3B4-F359-43CE-BFF0-5AD1D5155C1A}"/>
              </a:ext>
            </a:extLst>
          </p:cNvPr>
          <p:cNvSpPr txBox="1"/>
          <p:nvPr/>
        </p:nvSpPr>
        <p:spPr>
          <a:xfrm>
            <a:off x="5638800" y="3585029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룬 획득 구조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9D123-CC43-4BD6-B8D7-3D50F99FB0B1}"/>
              </a:ext>
            </a:extLst>
          </p:cNvPr>
          <p:cNvSpPr txBox="1"/>
          <p:nvPr/>
        </p:nvSpPr>
        <p:spPr>
          <a:xfrm>
            <a:off x="5638800" y="4384543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4. </a:t>
            </a:r>
            <a:r>
              <a:rPr lang="ko-KR" altLang="en-US" sz="2400" b="1"/>
              <a:t>전체 흐름 정리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192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03E456D-5FD4-4C74-8935-B48FE1576FC4}"/>
              </a:ext>
            </a:extLst>
          </p:cNvPr>
          <p:cNvSpPr txBox="1"/>
          <p:nvPr/>
        </p:nvSpPr>
        <p:spPr>
          <a:xfrm>
            <a:off x="6501804" y="182603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CF7B6F-BB14-42B8-A894-8DD9CE7690B5}"/>
              </a:ext>
            </a:extLst>
          </p:cNvPr>
          <p:cNvSpPr txBox="1"/>
          <p:nvPr/>
        </p:nvSpPr>
        <p:spPr>
          <a:xfrm flipH="1">
            <a:off x="7504100" y="1826033"/>
            <a:ext cx="3412823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소환  </a:t>
            </a:r>
            <a:r>
              <a:rPr lang="en-US" altLang="ko-KR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75 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크리스탈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소모 </a:t>
            </a:r>
            <a:r>
              <a:rPr lang="en-US" altLang="ko-KR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한화 약 </a:t>
            </a:r>
            <a:r>
              <a:rPr lang="en-US" altLang="ko-KR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3,400</a:t>
            </a:r>
            <a:r>
              <a:rPr lang="ko-KR" altLang="en-US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A8B9D5-41F3-46A9-9558-A528969DD21C}"/>
              </a:ext>
            </a:extLst>
          </p:cNvPr>
          <p:cNvSpPr txBox="1"/>
          <p:nvPr/>
        </p:nvSpPr>
        <p:spPr>
          <a:xfrm>
            <a:off x="6501804" y="249704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0A58BC-DDDD-4B52-BBE3-F39DA8356952}"/>
              </a:ext>
            </a:extLst>
          </p:cNvPr>
          <p:cNvSpPr txBox="1"/>
          <p:nvPr/>
        </p:nvSpPr>
        <p:spPr>
          <a:xfrm flipH="1">
            <a:off x="7504100" y="2497048"/>
            <a:ext cx="3949863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시나리오에서 특정 몬스터 드롭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몬스터를 얻기 위해선 대량의 에너지가 소모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918D0B-FE0F-426E-909F-88A1EDD2D1A8}"/>
              </a:ext>
            </a:extLst>
          </p:cNvPr>
          <p:cNvSpPr txBox="1"/>
          <p:nvPr/>
        </p:nvSpPr>
        <p:spPr>
          <a:xfrm>
            <a:off x="6501804" y="3415893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특별한 경로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F4DBA9-4420-49AA-A770-E86D533F3CEB}"/>
              </a:ext>
            </a:extLst>
          </p:cNvPr>
          <p:cNvSpPr txBox="1"/>
          <p:nvPr/>
        </p:nvSpPr>
        <p:spPr>
          <a:xfrm flipH="1">
            <a:off x="7504100" y="3415892"/>
            <a:ext cx="3246790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소환으로 통해 얻을 수 없는 몬스터로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조건을 만족해야 획득 가능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2963A2-E61D-4125-B126-3B92674A97FC}"/>
              </a:ext>
            </a:extLst>
          </p:cNvPr>
          <p:cNvSpPr txBox="1"/>
          <p:nvPr/>
        </p:nvSpPr>
        <p:spPr>
          <a:xfrm flipH="1">
            <a:off x="6626077" y="4557885"/>
            <a:ext cx="14724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고대의 주화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44480F-AAD5-4AEC-ACE7-6C7415ED0AC4}"/>
              </a:ext>
            </a:extLst>
          </p:cNvPr>
          <p:cNvSpPr txBox="1"/>
          <p:nvPr/>
        </p:nvSpPr>
        <p:spPr>
          <a:xfrm flipH="1">
            <a:off x="6626077" y="4948445"/>
            <a:ext cx="14724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 포인트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B3D681-A62A-477B-95BA-2106A5095213}"/>
              </a:ext>
            </a:extLst>
          </p:cNvPr>
          <p:cNvSpPr txBox="1"/>
          <p:nvPr/>
        </p:nvSpPr>
        <p:spPr>
          <a:xfrm flipH="1">
            <a:off x="6626077" y="5348101"/>
            <a:ext cx="14724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재료 몬스터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3949A0-904C-4C8B-8861-A35FC1119723}"/>
              </a:ext>
            </a:extLst>
          </p:cNvPr>
          <p:cNvSpPr txBox="1"/>
          <p:nvPr/>
        </p:nvSpPr>
        <p:spPr>
          <a:xfrm flipH="1">
            <a:off x="6626077" y="5739501"/>
            <a:ext cx="147248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빛과 어둠의 소환서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54A6FF-B8E4-4C49-A3A1-20CBA0740B9A}"/>
              </a:ext>
            </a:extLst>
          </p:cNvPr>
          <p:cNvSpPr txBox="1"/>
          <p:nvPr/>
        </p:nvSpPr>
        <p:spPr>
          <a:xfrm flipH="1">
            <a:off x="8356872" y="4557884"/>
            <a:ext cx="293974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주화 필요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A773E-A5E8-46FB-919A-E30E1D3A7001}"/>
              </a:ext>
            </a:extLst>
          </p:cNvPr>
          <p:cNvSpPr txBox="1"/>
          <p:nvPr/>
        </p:nvSpPr>
        <p:spPr>
          <a:xfrm flipH="1">
            <a:off x="8356873" y="4948445"/>
            <a:ext cx="29397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4500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필요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FDB8A9-9D36-403B-BE71-B9DF04B89C66}"/>
              </a:ext>
            </a:extLst>
          </p:cNvPr>
          <p:cNvSpPr txBox="1"/>
          <p:nvPr/>
        </p:nvSpPr>
        <p:spPr>
          <a:xfrm flipH="1">
            <a:off x="8372619" y="5344517"/>
            <a:ext cx="2939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비밀던전을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재료 몬스터 획득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88BF85-5C21-46B3-B5F9-14AD141795A7}"/>
              </a:ext>
            </a:extLst>
          </p:cNvPr>
          <p:cNvSpPr txBox="1"/>
          <p:nvPr/>
        </p:nvSpPr>
        <p:spPr>
          <a:xfrm flipH="1">
            <a:off x="8356870" y="5739500"/>
            <a:ext cx="29397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오직 소환으로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획득</a:t>
            </a: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F5822C24-0D05-400E-8652-52ACCF81BEE1}"/>
              </a:ext>
            </a:extLst>
          </p:cNvPr>
          <p:cNvCxnSpPr/>
          <p:nvPr/>
        </p:nvCxnSpPr>
        <p:spPr>
          <a:xfrm>
            <a:off x="6094932" y="1620554"/>
            <a:ext cx="0" cy="46385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FF0CF47-C9A5-4B74-89A2-922A8B28714D}"/>
              </a:ext>
            </a:extLst>
          </p:cNvPr>
          <p:cNvGrpSpPr/>
          <p:nvPr/>
        </p:nvGrpSpPr>
        <p:grpSpPr>
          <a:xfrm>
            <a:off x="543529" y="4557884"/>
            <a:ext cx="4711024" cy="1675615"/>
            <a:chOff x="560509" y="4664889"/>
            <a:chExt cx="4711024" cy="167561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0381F6E-01F8-4135-BF52-88A294F3CF9F}"/>
                </a:ext>
              </a:extLst>
            </p:cNvPr>
            <p:cNvSpPr/>
            <p:nvPr/>
          </p:nvSpPr>
          <p:spPr>
            <a:xfrm>
              <a:off x="560509" y="4934101"/>
              <a:ext cx="4711024" cy="1406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03A858A-2007-481F-8682-71C991210AB9}"/>
                </a:ext>
              </a:extLst>
            </p:cNvPr>
            <p:cNvSpPr txBox="1"/>
            <p:nvPr/>
          </p:nvSpPr>
          <p:spPr>
            <a:xfrm flipH="1">
              <a:off x="696429" y="5037046"/>
              <a:ext cx="82559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A21BA37-9549-4BE8-9EE9-BE278066F438}"/>
                </a:ext>
              </a:extLst>
            </p:cNvPr>
            <p:cNvSpPr txBox="1"/>
            <p:nvPr/>
          </p:nvSpPr>
          <p:spPr>
            <a:xfrm flipH="1">
              <a:off x="3294984" y="5048056"/>
              <a:ext cx="187546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이프리트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획득 가능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8E09B9-BECC-4C16-BB8C-61B9E26B512C}"/>
                </a:ext>
              </a:extLst>
            </p:cNvPr>
            <p:cNvSpPr txBox="1"/>
            <p:nvPr/>
          </p:nvSpPr>
          <p:spPr>
            <a:xfrm flipH="1">
              <a:off x="696429" y="5345835"/>
              <a:ext cx="82559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8A86A88-DFBF-4948-A189-0D0894BF6677}"/>
                </a:ext>
              </a:extLst>
            </p:cNvPr>
            <p:cNvSpPr txBox="1"/>
            <p:nvPr/>
          </p:nvSpPr>
          <p:spPr>
            <a:xfrm flipH="1">
              <a:off x="3301375" y="5350528"/>
              <a:ext cx="18754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이프리트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카우걸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획득 가능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8F4C5A6-ABD8-45CC-BF9E-974FF2613797}"/>
                </a:ext>
              </a:extLst>
            </p:cNvPr>
            <p:cNvSpPr txBox="1"/>
            <p:nvPr/>
          </p:nvSpPr>
          <p:spPr>
            <a:xfrm flipH="1">
              <a:off x="696430" y="5645456"/>
              <a:ext cx="82014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조합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마법진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E562E97-C6E8-4AAD-95D8-F7162F40A844}"/>
                </a:ext>
              </a:extLst>
            </p:cNvPr>
            <p:cNvSpPr txBox="1"/>
            <p:nvPr/>
          </p:nvSpPr>
          <p:spPr>
            <a:xfrm flipH="1">
              <a:off x="3301378" y="5654675"/>
              <a:ext cx="187026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종의 태생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 획득 가능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6236A33-0AD7-45AE-8D86-20753FB2D114}"/>
                </a:ext>
              </a:extLst>
            </p:cNvPr>
            <p:cNvSpPr txBox="1"/>
            <p:nvPr/>
          </p:nvSpPr>
          <p:spPr>
            <a:xfrm flipH="1">
              <a:off x="696430" y="5958822"/>
              <a:ext cx="82014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소환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D9E26E3-6C5A-407F-BFBC-199C9B0EFADB}"/>
                </a:ext>
              </a:extLst>
            </p:cNvPr>
            <p:cNvSpPr txBox="1"/>
            <p:nvPr/>
          </p:nvSpPr>
          <p:spPr>
            <a:xfrm flipH="1">
              <a:off x="3294981" y="5957076"/>
              <a:ext cx="18754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암속성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몬스터 획득 가능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5BA7FE1-68E2-4098-9379-101BBF38F4F0}"/>
                </a:ext>
              </a:extLst>
            </p:cNvPr>
            <p:cNvSpPr txBox="1"/>
            <p:nvPr/>
          </p:nvSpPr>
          <p:spPr>
            <a:xfrm flipH="1">
              <a:off x="1784457" y="5042887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고대의 주화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BE74670-6E34-478F-8585-18D9BA258F2E}"/>
                </a:ext>
              </a:extLst>
            </p:cNvPr>
            <p:cNvSpPr txBox="1"/>
            <p:nvPr/>
          </p:nvSpPr>
          <p:spPr>
            <a:xfrm flipH="1">
              <a:off x="1784457" y="5345836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 포인트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626FED1-3CE6-4734-B617-152DFFE40580}"/>
                </a:ext>
              </a:extLst>
            </p:cNvPr>
            <p:cNvSpPr txBox="1"/>
            <p:nvPr/>
          </p:nvSpPr>
          <p:spPr>
            <a:xfrm flipH="1">
              <a:off x="1784457" y="5648713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재료 몬스터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4AA27B4-C03F-432C-99C7-959F3379ED81}"/>
                </a:ext>
              </a:extLst>
            </p:cNvPr>
            <p:cNvSpPr txBox="1"/>
            <p:nvPr/>
          </p:nvSpPr>
          <p:spPr>
            <a:xfrm flipH="1">
              <a:off x="1784457" y="5957078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빛과 어둠의 소환서</a:t>
              </a: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7282568A-5F81-4326-AF64-357AA3DEE255}"/>
                </a:ext>
              </a:extLst>
            </p:cNvPr>
            <p:cNvCxnSpPr>
              <a:cxnSpLocks/>
              <a:stCxn id="153" idx="1"/>
              <a:endCxn id="161" idx="3"/>
            </p:cNvCxnSpPr>
            <p:nvPr/>
          </p:nvCxnSpPr>
          <p:spPr>
            <a:xfrm>
              <a:off x="1522023" y="5160157"/>
              <a:ext cx="262434" cy="58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C29E7F26-9297-485E-9B20-EDCC644A4ED6}"/>
                </a:ext>
              </a:extLst>
            </p:cNvPr>
            <p:cNvCxnSpPr>
              <a:cxnSpLocks/>
              <a:stCxn id="155" idx="1"/>
              <a:endCxn id="162" idx="3"/>
            </p:cNvCxnSpPr>
            <p:nvPr/>
          </p:nvCxnSpPr>
          <p:spPr>
            <a:xfrm>
              <a:off x="1522023" y="5468946"/>
              <a:ext cx="262434" cy="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69632D07-96B4-4D2A-8526-44D340BF84F7}"/>
                </a:ext>
              </a:extLst>
            </p:cNvPr>
            <p:cNvCxnSpPr>
              <a:cxnSpLocks/>
              <a:stCxn id="157" idx="1"/>
              <a:endCxn id="163" idx="3"/>
            </p:cNvCxnSpPr>
            <p:nvPr/>
          </p:nvCxnSpPr>
          <p:spPr>
            <a:xfrm>
              <a:off x="1516577" y="5768567"/>
              <a:ext cx="267880" cy="32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A13BA1AD-8428-4FDE-892A-9B44CADADA69}"/>
                </a:ext>
              </a:extLst>
            </p:cNvPr>
            <p:cNvCxnSpPr>
              <a:cxnSpLocks/>
              <a:stCxn id="159" idx="1"/>
              <a:endCxn id="164" idx="3"/>
            </p:cNvCxnSpPr>
            <p:nvPr/>
          </p:nvCxnSpPr>
          <p:spPr>
            <a:xfrm flipV="1">
              <a:off x="1516577" y="6080189"/>
              <a:ext cx="267880" cy="174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7C3E2718-D85A-4062-81FF-982D46AA495D}"/>
                </a:ext>
              </a:extLst>
            </p:cNvPr>
            <p:cNvCxnSpPr>
              <a:cxnSpLocks/>
              <a:stCxn id="161" idx="1"/>
              <a:endCxn id="154" idx="3"/>
            </p:cNvCxnSpPr>
            <p:nvPr/>
          </p:nvCxnSpPr>
          <p:spPr>
            <a:xfrm>
              <a:off x="3004857" y="5165998"/>
              <a:ext cx="290127" cy="516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C672AF2C-EF5B-47CC-8BA7-918B8C6544BE}"/>
                </a:ext>
              </a:extLst>
            </p:cNvPr>
            <p:cNvCxnSpPr>
              <a:cxnSpLocks/>
              <a:stCxn id="162" idx="1"/>
              <a:endCxn id="156" idx="3"/>
            </p:cNvCxnSpPr>
            <p:nvPr/>
          </p:nvCxnSpPr>
          <p:spPr>
            <a:xfrm>
              <a:off x="3004857" y="5468947"/>
              <a:ext cx="296518" cy="469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74D143A2-E49A-4F7F-B9E1-1B745CE85C38}"/>
                </a:ext>
              </a:extLst>
            </p:cNvPr>
            <p:cNvCxnSpPr>
              <a:cxnSpLocks/>
              <a:stCxn id="163" idx="1"/>
              <a:endCxn id="158" idx="3"/>
            </p:cNvCxnSpPr>
            <p:nvPr/>
          </p:nvCxnSpPr>
          <p:spPr>
            <a:xfrm>
              <a:off x="3004857" y="5771824"/>
              <a:ext cx="296521" cy="596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5FCD8B5D-086F-4E35-A211-2F689CE03983}"/>
                </a:ext>
              </a:extLst>
            </p:cNvPr>
            <p:cNvCxnSpPr>
              <a:cxnSpLocks/>
              <a:stCxn id="164" idx="1"/>
              <a:endCxn id="160" idx="3"/>
            </p:cNvCxnSpPr>
            <p:nvPr/>
          </p:nvCxnSpPr>
          <p:spPr>
            <a:xfrm flipV="1">
              <a:off x="3004857" y="6080187"/>
              <a:ext cx="290124" cy="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F70B6BC-4727-484D-9E18-299232E35287}"/>
                </a:ext>
              </a:extLst>
            </p:cNvPr>
            <p:cNvSpPr txBox="1"/>
            <p:nvPr/>
          </p:nvSpPr>
          <p:spPr>
            <a:xfrm flipH="1">
              <a:off x="674755" y="4664889"/>
              <a:ext cx="32759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(a)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02C5D85-D32B-4547-97B4-44BA7CD4B215}"/>
              </a:ext>
            </a:extLst>
          </p:cNvPr>
          <p:cNvGrpSpPr/>
          <p:nvPr/>
        </p:nvGrpSpPr>
        <p:grpSpPr>
          <a:xfrm>
            <a:off x="798636" y="1553265"/>
            <a:ext cx="4982750" cy="2592618"/>
            <a:chOff x="1075129" y="1863984"/>
            <a:chExt cx="4982750" cy="2592618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D524DDCF-A56F-43B0-B803-D7532E1D3A8A}"/>
                </a:ext>
              </a:extLst>
            </p:cNvPr>
            <p:cNvGrpSpPr/>
            <p:nvPr/>
          </p:nvGrpSpPr>
          <p:grpSpPr>
            <a:xfrm>
              <a:off x="1075129" y="1863984"/>
              <a:ext cx="4982750" cy="2109299"/>
              <a:chOff x="762067" y="1740220"/>
              <a:chExt cx="4982750" cy="2109299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CA01627A-9B40-47E1-994F-DAAC62BC054C}"/>
                  </a:ext>
                </a:extLst>
              </p:cNvPr>
              <p:cNvSpPr/>
              <p:nvPr/>
            </p:nvSpPr>
            <p:spPr>
              <a:xfrm>
                <a:off x="1519946" y="2706519"/>
                <a:ext cx="3180522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19EBF32-0F6A-40A5-AECC-90D4AA089BF6}"/>
                  </a:ext>
                </a:extLst>
              </p:cNvPr>
              <p:cNvSpPr txBox="1"/>
              <p:nvPr/>
            </p:nvSpPr>
            <p:spPr>
              <a:xfrm flipH="1">
                <a:off x="1636520" y="2748814"/>
                <a:ext cx="139538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몬스터 강화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(Lv.)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12B1C14-75DF-48AD-B89C-B084D8FCD72A}"/>
                  </a:ext>
                </a:extLst>
              </p:cNvPr>
              <p:cNvSpPr txBox="1"/>
              <p:nvPr/>
            </p:nvSpPr>
            <p:spPr>
              <a:xfrm flipH="1">
                <a:off x="1634299" y="3447725"/>
                <a:ext cx="139538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몬스터 진화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★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48C16414-8AE2-4852-843F-E853ACC3BA36}"/>
                  </a:ext>
                </a:extLst>
              </p:cNvPr>
              <p:cNvCxnSpPr>
                <a:cxnSpLocks/>
                <a:stCxn id="179" idx="2"/>
                <a:endCxn id="180" idx="0"/>
              </p:cNvCxnSpPr>
              <p:nvPr/>
            </p:nvCxnSpPr>
            <p:spPr>
              <a:xfrm flipH="1">
                <a:off x="2331990" y="3025813"/>
                <a:ext cx="2221" cy="42191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B5381FB-C753-4C7E-B67D-37AD9EB232E9}"/>
                  </a:ext>
                </a:extLst>
              </p:cNvPr>
              <p:cNvSpPr txBox="1"/>
              <p:nvPr/>
            </p:nvSpPr>
            <p:spPr>
              <a:xfrm flipH="1">
                <a:off x="762067" y="1994853"/>
                <a:ext cx="1395384" cy="276999"/>
              </a:xfrm>
              <a:prstGeom prst="rect">
                <a:avLst/>
              </a:prstGeom>
              <a:solidFill>
                <a:srgbClr val="FFD9D9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소환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통해 획득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3746F30-CA5F-4E50-876A-ADF8E5BCEC94}"/>
                  </a:ext>
                </a:extLst>
              </p:cNvPr>
              <p:cNvSpPr txBox="1"/>
              <p:nvPr/>
            </p:nvSpPr>
            <p:spPr>
              <a:xfrm flipH="1">
                <a:off x="3200231" y="2748814"/>
                <a:ext cx="139538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스킬 강화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E278781-7AAD-432A-8CCB-D7637A6904AC}"/>
                  </a:ext>
                </a:extLst>
              </p:cNvPr>
              <p:cNvSpPr txBox="1"/>
              <p:nvPr/>
            </p:nvSpPr>
            <p:spPr>
              <a:xfrm flipH="1">
                <a:off x="3200232" y="3447725"/>
                <a:ext cx="139538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몬스터 각성</a:t>
                </a:r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F3C86C97-AF3C-44C0-8F17-F8AD830D19D9}"/>
                  </a:ext>
                </a:extLst>
              </p:cNvPr>
              <p:cNvCxnSpPr>
                <a:stCxn id="183" idx="2"/>
                <a:endCxn id="184" idx="0"/>
              </p:cNvCxnSpPr>
              <p:nvPr/>
            </p:nvCxnSpPr>
            <p:spPr>
              <a:xfrm>
                <a:off x="3897922" y="3025813"/>
                <a:ext cx="1" cy="4219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D5C39C7-C984-4B00-B6AF-C3DC5E1BC3EE}"/>
                  </a:ext>
                </a:extLst>
              </p:cNvPr>
              <p:cNvSpPr txBox="1"/>
              <p:nvPr/>
            </p:nvSpPr>
            <p:spPr>
              <a:xfrm flipH="1">
                <a:off x="2412514" y="1994852"/>
                <a:ext cx="1395384" cy="276999"/>
              </a:xfrm>
              <a:prstGeom prst="rect">
                <a:avLst/>
              </a:prstGeom>
              <a:solidFill>
                <a:srgbClr val="FFD9D9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드롭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통해 획득</a:t>
                </a:r>
              </a:p>
            </p:txBody>
          </p:sp>
          <p:cxnSp>
            <p:nvCxnSpPr>
              <p:cNvPr id="187" name="연결선: 꺾임 186">
                <a:extLst>
                  <a:ext uri="{FF2B5EF4-FFF2-40B4-BE49-F238E27FC236}">
                    <a16:creationId xmlns:a16="http://schemas.microsoft.com/office/drawing/2014/main" id="{C9A8BCF7-7E87-46F5-9834-260F42F6B788}"/>
                  </a:ext>
                </a:extLst>
              </p:cNvPr>
              <p:cNvCxnSpPr>
                <a:stCxn id="182" idx="2"/>
                <a:endCxn id="178" idx="0"/>
              </p:cNvCxnSpPr>
              <p:nvPr/>
            </p:nvCxnSpPr>
            <p:spPr>
              <a:xfrm rot="16200000" flipH="1">
                <a:off x="2067650" y="1663961"/>
                <a:ext cx="434667" cy="1650448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연결선: 꺾임 187">
                <a:extLst>
                  <a:ext uri="{FF2B5EF4-FFF2-40B4-BE49-F238E27FC236}">
                    <a16:creationId xmlns:a16="http://schemas.microsoft.com/office/drawing/2014/main" id="{B66093C4-DE19-4F91-9FCF-3E999339AFC5}"/>
                  </a:ext>
                </a:extLst>
              </p:cNvPr>
              <p:cNvCxnSpPr>
                <a:stCxn id="186" idx="2"/>
                <a:endCxn id="178" idx="0"/>
              </p:cNvCxnSpPr>
              <p:nvPr/>
            </p:nvCxnSpPr>
            <p:spPr>
              <a:xfrm rot="16200000" flipH="1">
                <a:off x="2892872" y="2489184"/>
                <a:ext cx="434668" cy="1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7C77E5E-12CF-4783-BCA6-9CA49CD48CE9}"/>
                  </a:ext>
                </a:extLst>
              </p:cNvPr>
              <p:cNvSpPr txBox="1"/>
              <p:nvPr/>
            </p:nvSpPr>
            <p:spPr>
              <a:xfrm flipH="1">
                <a:off x="4050005" y="1994852"/>
                <a:ext cx="1694812" cy="276997"/>
              </a:xfrm>
              <a:prstGeom prst="rect">
                <a:avLst/>
              </a:prstGeom>
              <a:solidFill>
                <a:srgbClr val="FFD9D9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특별한 경로를 통해 획득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90" name="연결선: 꺾임 189">
                <a:extLst>
                  <a:ext uri="{FF2B5EF4-FFF2-40B4-BE49-F238E27FC236}">
                    <a16:creationId xmlns:a16="http://schemas.microsoft.com/office/drawing/2014/main" id="{90A21C80-E762-4A99-ABEB-9A9DD89D09B6}"/>
                  </a:ext>
                </a:extLst>
              </p:cNvPr>
              <p:cNvCxnSpPr>
                <a:cxnSpLocks/>
                <a:stCxn id="189" idx="2"/>
                <a:endCxn id="178" idx="0"/>
              </p:cNvCxnSpPr>
              <p:nvPr/>
            </p:nvCxnSpPr>
            <p:spPr>
              <a:xfrm rot="5400000">
                <a:off x="3786474" y="1595582"/>
                <a:ext cx="434670" cy="1787204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2A1E41D-B11F-41F5-83E4-01A8ABDA71B2}"/>
                  </a:ext>
                </a:extLst>
              </p:cNvPr>
              <p:cNvSpPr txBox="1"/>
              <p:nvPr/>
            </p:nvSpPr>
            <p:spPr>
              <a:xfrm flipH="1">
                <a:off x="4050005" y="1740220"/>
                <a:ext cx="327599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(a)</a:t>
                </a: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F4ABC46-26E1-4C5C-BF04-A0D4F7754C41}"/>
                </a:ext>
              </a:extLst>
            </p:cNvPr>
            <p:cNvSpPr txBox="1"/>
            <p:nvPr/>
          </p:nvSpPr>
          <p:spPr>
            <a:xfrm flipH="1">
              <a:off x="2331717" y="4179603"/>
              <a:ext cx="218309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Max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레벨 달성</a:t>
              </a:r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F5BC1C0C-9511-4F88-9397-51385A0F6EC6}"/>
                </a:ext>
              </a:extLst>
            </p:cNvPr>
            <p:cNvCxnSpPr>
              <a:cxnSpLocks/>
              <a:stCxn id="178" idx="2"/>
              <a:endCxn id="176" idx="0"/>
            </p:cNvCxnSpPr>
            <p:nvPr/>
          </p:nvCxnSpPr>
          <p:spPr>
            <a:xfrm flipH="1">
              <a:off x="3423266" y="3973283"/>
              <a:ext cx="3" cy="206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682A084D-5118-4A77-8892-7794857AF9DD}"/>
              </a:ext>
            </a:extLst>
          </p:cNvPr>
          <p:cNvCxnSpPr/>
          <p:nvPr/>
        </p:nvCxnSpPr>
        <p:spPr>
          <a:xfrm>
            <a:off x="6094932" y="1619854"/>
            <a:ext cx="0" cy="46385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01D2F6-CD8D-4440-9B1D-FB09C5A8FB43}"/>
              </a:ext>
            </a:extLst>
          </p:cNvPr>
          <p:cNvCxnSpPr>
            <a:stCxn id="72" idx="1"/>
            <a:endCxn id="78" idx="3"/>
          </p:cNvCxnSpPr>
          <p:nvPr/>
        </p:nvCxnSpPr>
        <p:spPr>
          <a:xfrm flipV="1">
            <a:off x="8098563" y="4696384"/>
            <a:ext cx="25830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AF28BFA-FFEB-4A34-A7F1-9F43A8EDDD54}"/>
              </a:ext>
            </a:extLst>
          </p:cNvPr>
          <p:cNvCxnSpPr>
            <a:cxnSpLocks/>
            <a:stCxn id="73" idx="1"/>
            <a:endCxn id="79" idx="3"/>
          </p:cNvCxnSpPr>
          <p:nvPr/>
        </p:nvCxnSpPr>
        <p:spPr>
          <a:xfrm>
            <a:off x="8098563" y="5086945"/>
            <a:ext cx="2583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83E1F6A7-833C-438F-8D1A-E2DCF1371151}"/>
              </a:ext>
            </a:extLst>
          </p:cNvPr>
          <p:cNvCxnSpPr>
            <a:cxnSpLocks/>
            <a:stCxn id="76" idx="1"/>
            <a:endCxn id="80" idx="3"/>
          </p:cNvCxnSpPr>
          <p:nvPr/>
        </p:nvCxnSpPr>
        <p:spPr>
          <a:xfrm flipV="1">
            <a:off x="8098563" y="5483017"/>
            <a:ext cx="274056" cy="35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44CFD9FC-1EB8-466C-96A1-46B265F21A42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flipV="1">
            <a:off x="8098563" y="5878000"/>
            <a:ext cx="258307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6D7177C-A349-4009-92F1-A8B9782CFBD3}"/>
              </a:ext>
            </a:extLst>
          </p:cNvPr>
          <p:cNvSpPr txBox="1"/>
          <p:nvPr/>
        </p:nvSpPr>
        <p:spPr>
          <a:xfrm>
            <a:off x="250874" y="382284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몬스터 성장 구조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102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95078BA-6A95-4196-AA59-8ABE37F98F50}"/>
              </a:ext>
            </a:extLst>
          </p:cNvPr>
          <p:cNvCxnSpPr/>
          <p:nvPr/>
        </p:nvCxnSpPr>
        <p:spPr>
          <a:xfrm>
            <a:off x="6094932" y="1619855"/>
            <a:ext cx="0" cy="46385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2BCD3D9-DC42-42AD-A672-E6F1AAC8B259}"/>
              </a:ext>
            </a:extLst>
          </p:cNvPr>
          <p:cNvGrpSpPr/>
          <p:nvPr/>
        </p:nvGrpSpPr>
        <p:grpSpPr>
          <a:xfrm>
            <a:off x="6379052" y="4872477"/>
            <a:ext cx="3338829" cy="1448462"/>
            <a:chOff x="880876" y="4899771"/>
            <a:chExt cx="4011620" cy="144846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0DAFEE9-829E-4552-8AD8-0DC450963E82}"/>
                </a:ext>
              </a:extLst>
            </p:cNvPr>
            <p:cNvSpPr/>
            <p:nvPr/>
          </p:nvSpPr>
          <p:spPr>
            <a:xfrm>
              <a:off x="880876" y="4899771"/>
              <a:ext cx="4011620" cy="1448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381E6E-DF4D-47B9-BDDC-B78BA639DD4F}"/>
                </a:ext>
              </a:extLst>
            </p:cNvPr>
            <p:cNvSpPr txBox="1"/>
            <p:nvPr/>
          </p:nvSpPr>
          <p:spPr>
            <a:xfrm flipH="1">
              <a:off x="1554212" y="5007340"/>
              <a:ext cx="266494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(1Lv.)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95D58D0-8FD7-404F-926F-31DA331463AB}"/>
                </a:ext>
              </a:extLst>
            </p:cNvPr>
            <p:cNvSpPr txBox="1"/>
            <p:nvPr/>
          </p:nvSpPr>
          <p:spPr>
            <a:xfrm flipH="1">
              <a:off x="1797471" y="5986904"/>
              <a:ext cx="61538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2B1CFAB-1073-4E01-96F8-BCA16FD52FC1}"/>
                </a:ext>
              </a:extLst>
            </p:cNvPr>
            <p:cNvSpPr txBox="1"/>
            <p:nvPr/>
          </p:nvSpPr>
          <p:spPr>
            <a:xfrm flipH="1">
              <a:off x="2573320" y="5986904"/>
              <a:ext cx="61538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2EE8425-2C17-4C77-A62A-1F09F10A624F}"/>
                </a:ext>
              </a:extLst>
            </p:cNvPr>
            <p:cNvSpPr txBox="1"/>
            <p:nvPr/>
          </p:nvSpPr>
          <p:spPr>
            <a:xfrm flipH="1">
              <a:off x="3357382" y="5986905"/>
              <a:ext cx="61538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67FDFE0-6CA8-4575-8ECE-6831227F5E78}"/>
                </a:ext>
              </a:extLst>
            </p:cNvPr>
            <p:cNvSpPr txBox="1"/>
            <p:nvPr/>
          </p:nvSpPr>
          <p:spPr>
            <a:xfrm flipH="1">
              <a:off x="1554212" y="5497122"/>
              <a:ext cx="266494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(25Lv.)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8B5396E4-A283-40B3-B893-052465DD8993}"/>
                </a:ext>
              </a:extLst>
            </p:cNvPr>
            <p:cNvCxnSpPr>
              <a:cxnSpLocks/>
              <a:stCxn id="120" idx="0"/>
              <a:endCxn id="123" idx="2"/>
            </p:cNvCxnSpPr>
            <p:nvPr/>
          </p:nvCxnSpPr>
          <p:spPr>
            <a:xfrm rot="5400000" flipH="1" flipV="1">
              <a:off x="2389534" y="5489753"/>
              <a:ext cx="212783" cy="78152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F92F2ABB-F71E-4323-ACBB-573C0139146F}"/>
                </a:ext>
              </a:extLst>
            </p:cNvPr>
            <p:cNvCxnSpPr>
              <a:cxnSpLocks/>
              <a:stCxn id="122" idx="0"/>
              <a:endCxn id="123" idx="2"/>
            </p:cNvCxnSpPr>
            <p:nvPr/>
          </p:nvCxnSpPr>
          <p:spPr>
            <a:xfrm rot="16200000" flipV="1">
              <a:off x="3169490" y="5491317"/>
              <a:ext cx="212784" cy="77839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0121303E-DC1C-4EED-B076-D7CB2A405B6C}"/>
                </a:ext>
              </a:extLst>
            </p:cNvPr>
            <p:cNvCxnSpPr>
              <a:stCxn id="123" idx="0"/>
              <a:endCxn id="119" idx="2"/>
            </p:cNvCxnSpPr>
            <p:nvPr/>
          </p:nvCxnSpPr>
          <p:spPr>
            <a:xfrm flipV="1">
              <a:off x="2886686" y="5284339"/>
              <a:ext cx="0" cy="21278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F0774FF-6B67-473E-8D3F-0F4D234226CD}"/>
                </a:ext>
              </a:extLst>
            </p:cNvPr>
            <p:cNvCxnSpPr>
              <a:cxnSpLocks/>
              <a:stCxn id="121" idx="0"/>
              <a:endCxn id="123" idx="2"/>
            </p:cNvCxnSpPr>
            <p:nvPr/>
          </p:nvCxnSpPr>
          <p:spPr>
            <a:xfrm flipV="1">
              <a:off x="2881014" y="5774121"/>
              <a:ext cx="5671" cy="2127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0E7C2B1B-872C-42F2-8122-268524476374}"/>
              </a:ext>
            </a:extLst>
          </p:cNvPr>
          <p:cNvGrpSpPr/>
          <p:nvPr/>
        </p:nvGrpSpPr>
        <p:grpSpPr>
          <a:xfrm>
            <a:off x="6379052" y="3203594"/>
            <a:ext cx="3338829" cy="1448462"/>
            <a:chOff x="7511066" y="3686745"/>
            <a:chExt cx="4011620" cy="144846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E0B99C7-0620-47CB-977C-BBC64C79CD8E}"/>
                </a:ext>
              </a:extLst>
            </p:cNvPr>
            <p:cNvSpPr/>
            <p:nvPr/>
          </p:nvSpPr>
          <p:spPr>
            <a:xfrm>
              <a:off x="7511066" y="3686745"/>
              <a:ext cx="4011620" cy="1448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29B49-7EA0-4E1F-B249-611683D9F028}"/>
                </a:ext>
              </a:extLst>
            </p:cNvPr>
            <p:cNvSpPr txBox="1"/>
            <p:nvPr/>
          </p:nvSpPr>
          <p:spPr>
            <a:xfrm flipH="1">
              <a:off x="8199071" y="3756597"/>
              <a:ext cx="266494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(1Lv.)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86D3B47-8612-4309-AD0A-265497B56FDC}"/>
                </a:ext>
              </a:extLst>
            </p:cNvPr>
            <p:cNvSpPr txBox="1"/>
            <p:nvPr/>
          </p:nvSpPr>
          <p:spPr>
            <a:xfrm flipH="1">
              <a:off x="8051930" y="4759256"/>
              <a:ext cx="70039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F722C2E-F9BF-43A6-AC08-841B5D98663C}"/>
                </a:ext>
              </a:extLst>
            </p:cNvPr>
            <p:cNvSpPr txBox="1"/>
            <p:nvPr/>
          </p:nvSpPr>
          <p:spPr>
            <a:xfrm flipH="1">
              <a:off x="8818805" y="4760043"/>
              <a:ext cx="70039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4E5FBE5-8A03-4108-9244-2B47F38F7B15}"/>
                </a:ext>
              </a:extLst>
            </p:cNvPr>
            <p:cNvSpPr txBox="1"/>
            <p:nvPr/>
          </p:nvSpPr>
          <p:spPr>
            <a:xfrm flipH="1">
              <a:off x="9576993" y="4759256"/>
              <a:ext cx="70039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BA67700-6EE2-4CAF-A219-8D930D33DA4F}"/>
                </a:ext>
              </a:extLst>
            </p:cNvPr>
            <p:cNvSpPr txBox="1"/>
            <p:nvPr/>
          </p:nvSpPr>
          <p:spPr>
            <a:xfrm flipH="1">
              <a:off x="10343867" y="4759257"/>
              <a:ext cx="70039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90779D-E249-4BD7-A957-0C5DC8E7C9A7}"/>
                </a:ext>
              </a:extLst>
            </p:cNvPr>
            <p:cNvSpPr txBox="1"/>
            <p:nvPr/>
          </p:nvSpPr>
          <p:spPr>
            <a:xfrm flipH="1">
              <a:off x="8199071" y="4246378"/>
              <a:ext cx="266494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(30Lv.)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7761A883-B6FB-4668-B0F9-A9E7F7DEC17D}"/>
                </a:ext>
              </a:extLst>
            </p:cNvPr>
            <p:cNvCxnSpPr>
              <a:cxnSpLocks/>
              <a:stCxn id="131" idx="0"/>
              <a:endCxn id="135" idx="2"/>
            </p:cNvCxnSpPr>
            <p:nvPr/>
          </p:nvCxnSpPr>
          <p:spPr>
            <a:xfrm rot="5400000" flipH="1" flipV="1">
              <a:off x="8848897" y="4076610"/>
              <a:ext cx="235879" cy="1129416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930E87DB-D595-4FED-93EE-0B4283689E07}"/>
                </a:ext>
              </a:extLst>
            </p:cNvPr>
            <p:cNvCxnSpPr>
              <a:cxnSpLocks/>
              <a:stCxn id="134" idx="0"/>
              <a:endCxn id="135" idx="2"/>
            </p:cNvCxnSpPr>
            <p:nvPr/>
          </p:nvCxnSpPr>
          <p:spPr>
            <a:xfrm rot="16200000" flipV="1">
              <a:off x="9994865" y="4060056"/>
              <a:ext cx="235880" cy="116252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연결선: 꺾임 137">
              <a:extLst>
                <a:ext uri="{FF2B5EF4-FFF2-40B4-BE49-F238E27FC236}">
                  <a16:creationId xmlns:a16="http://schemas.microsoft.com/office/drawing/2014/main" id="{6C7138DA-7E98-4760-984C-E8DCFD08E519}"/>
                </a:ext>
              </a:extLst>
            </p:cNvPr>
            <p:cNvCxnSpPr>
              <a:cxnSpLocks/>
              <a:stCxn id="133" idx="0"/>
              <a:endCxn id="135" idx="2"/>
            </p:cNvCxnSpPr>
            <p:nvPr/>
          </p:nvCxnSpPr>
          <p:spPr>
            <a:xfrm rot="16200000" flipV="1">
              <a:off x="9611430" y="4443493"/>
              <a:ext cx="235879" cy="395647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F7708B42-6993-469F-8C3D-23A5196FADE6}"/>
                </a:ext>
              </a:extLst>
            </p:cNvPr>
            <p:cNvCxnSpPr>
              <a:cxnSpLocks/>
              <a:stCxn id="132" idx="0"/>
              <a:endCxn id="135" idx="2"/>
            </p:cNvCxnSpPr>
            <p:nvPr/>
          </p:nvCxnSpPr>
          <p:spPr>
            <a:xfrm rot="5400000" flipH="1" flipV="1">
              <a:off x="9231941" y="4460440"/>
              <a:ext cx="236666" cy="36254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4B437194-DA63-404F-B586-BBFBCC6DE46F}"/>
                </a:ext>
              </a:extLst>
            </p:cNvPr>
            <p:cNvCxnSpPr>
              <a:stCxn id="135" idx="0"/>
              <a:endCxn id="130" idx="2"/>
            </p:cNvCxnSpPr>
            <p:nvPr/>
          </p:nvCxnSpPr>
          <p:spPr>
            <a:xfrm flipV="1">
              <a:off x="9531545" y="4033596"/>
              <a:ext cx="0" cy="21278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58B31D8-62AD-4EF3-AA66-5CF7E6FF4FF5}"/>
              </a:ext>
            </a:extLst>
          </p:cNvPr>
          <p:cNvGrpSpPr/>
          <p:nvPr/>
        </p:nvGrpSpPr>
        <p:grpSpPr>
          <a:xfrm>
            <a:off x="6379053" y="1534711"/>
            <a:ext cx="3338829" cy="1377407"/>
            <a:chOff x="7783681" y="4934041"/>
            <a:chExt cx="4011090" cy="137740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70CAC26-B98B-48B1-8856-5D142C3D8A84}"/>
                </a:ext>
              </a:extLst>
            </p:cNvPr>
            <p:cNvSpPr/>
            <p:nvPr/>
          </p:nvSpPr>
          <p:spPr>
            <a:xfrm>
              <a:off x="7783681" y="4934041"/>
              <a:ext cx="4011090" cy="1377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CCF4B43-4E8B-4F8B-B6E8-6648941B0833}"/>
                </a:ext>
              </a:extLst>
            </p:cNvPr>
            <p:cNvSpPr txBox="1"/>
            <p:nvPr/>
          </p:nvSpPr>
          <p:spPr>
            <a:xfrm flipH="1">
              <a:off x="8463001" y="5007339"/>
              <a:ext cx="266459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(1Lv.)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0CD5725-09A1-4883-B34D-E550B1F2AACA}"/>
                </a:ext>
              </a:extLst>
            </p:cNvPr>
            <p:cNvSpPr txBox="1"/>
            <p:nvPr/>
          </p:nvSpPr>
          <p:spPr>
            <a:xfrm flipH="1">
              <a:off x="7982082" y="5971955"/>
              <a:ext cx="56922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F27F55A-07C1-4B34-A439-A574D3EAD126}"/>
                </a:ext>
              </a:extLst>
            </p:cNvPr>
            <p:cNvSpPr txBox="1"/>
            <p:nvPr/>
          </p:nvSpPr>
          <p:spPr>
            <a:xfrm flipH="1">
              <a:off x="8744512" y="5979593"/>
              <a:ext cx="56922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9F1E6C9-2A21-4BF6-99AD-DBB21FBAF610}"/>
                </a:ext>
              </a:extLst>
            </p:cNvPr>
            <p:cNvSpPr txBox="1"/>
            <p:nvPr/>
          </p:nvSpPr>
          <p:spPr>
            <a:xfrm flipH="1">
              <a:off x="9506943" y="5981870"/>
              <a:ext cx="56922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3062ADF-67D4-4FB8-A6D9-3D55C32AE4FB}"/>
                </a:ext>
              </a:extLst>
            </p:cNvPr>
            <p:cNvSpPr txBox="1"/>
            <p:nvPr/>
          </p:nvSpPr>
          <p:spPr>
            <a:xfrm flipH="1">
              <a:off x="10269372" y="5978807"/>
              <a:ext cx="56922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C2D795-8B40-4202-9BB5-FF5030FC6E5B}"/>
                </a:ext>
              </a:extLst>
            </p:cNvPr>
            <p:cNvSpPr txBox="1"/>
            <p:nvPr/>
          </p:nvSpPr>
          <p:spPr>
            <a:xfrm flipH="1">
              <a:off x="11031802" y="5978807"/>
              <a:ext cx="569222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830B460-5508-43B3-B57A-B582BD840EB9}"/>
                </a:ext>
              </a:extLst>
            </p:cNvPr>
            <p:cNvSpPr txBox="1"/>
            <p:nvPr/>
          </p:nvSpPr>
          <p:spPr>
            <a:xfrm flipH="1">
              <a:off x="8463002" y="5491484"/>
              <a:ext cx="266459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(35Lv.)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0A2417AB-48AD-4CF9-8B55-4D7B73A264ED}"/>
                </a:ext>
              </a:extLst>
            </p:cNvPr>
            <p:cNvCxnSpPr>
              <a:stCxn id="149" idx="0"/>
              <a:endCxn id="143" idx="2"/>
            </p:cNvCxnSpPr>
            <p:nvPr/>
          </p:nvCxnSpPr>
          <p:spPr>
            <a:xfrm flipV="1">
              <a:off x="9795301" y="5284338"/>
              <a:ext cx="0" cy="2071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4D55E3F8-815F-401A-9B10-031F53CBAB3B}"/>
                </a:ext>
              </a:extLst>
            </p:cNvPr>
            <p:cNvCxnSpPr>
              <a:cxnSpLocks/>
              <a:stCxn id="144" idx="0"/>
              <a:endCxn id="149" idx="2"/>
            </p:cNvCxnSpPr>
            <p:nvPr/>
          </p:nvCxnSpPr>
          <p:spPr>
            <a:xfrm rot="5400000" flipH="1" flipV="1">
              <a:off x="8929262" y="5105915"/>
              <a:ext cx="203472" cy="15286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연결선: 꺾임 151">
              <a:extLst>
                <a:ext uri="{FF2B5EF4-FFF2-40B4-BE49-F238E27FC236}">
                  <a16:creationId xmlns:a16="http://schemas.microsoft.com/office/drawing/2014/main" id="{C687D5BD-13E4-4AE8-89DB-8D0F52408A1B}"/>
                </a:ext>
              </a:extLst>
            </p:cNvPr>
            <p:cNvCxnSpPr>
              <a:cxnSpLocks/>
              <a:stCxn id="148" idx="0"/>
              <a:endCxn id="149" idx="2"/>
            </p:cNvCxnSpPr>
            <p:nvPr/>
          </p:nvCxnSpPr>
          <p:spPr>
            <a:xfrm rot="16200000" flipV="1">
              <a:off x="10450694" y="5113088"/>
              <a:ext cx="210324" cy="152111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7714F90A-E4CE-4D3F-A09B-42ED68A34D9D}"/>
                </a:ext>
              </a:extLst>
            </p:cNvPr>
            <p:cNvCxnSpPr>
              <a:cxnSpLocks/>
              <a:stCxn id="145" idx="0"/>
              <a:endCxn id="149" idx="2"/>
            </p:cNvCxnSpPr>
            <p:nvPr/>
          </p:nvCxnSpPr>
          <p:spPr>
            <a:xfrm rot="5400000" flipH="1" flipV="1">
              <a:off x="9306654" y="5490949"/>
              <a:ext cx="211110" cy="766178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8B46AE3F-601F-442B-BFAB-C595D35FFB23}"/>
                </a:ext>
              </a:extLst>
            </p:cNvPr>
            <p:cNvCxnSpPr>
              <a:cxnSpLocks/>
              <a:stCxn id="147" idx="0"/>
              <a:endCxn id="149" idx="2"/>
            </p:cNvCxnSpPr>
            <p:nvPr/>
          </p:nvCxnSpPr>
          <p:spPr>
            <a:xfrm rot="16200000" flipV="1">
              <a:off x="10069480" y="5494303"/>
              <a:ext cx="210324" cy="758683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4DA3FDE8-25F8-42F7-8694-544346631740}"/>
                </a:ext>
              </a:extLst>
            </p:cNvPr>
            <p:cNvCxnSpPr>
              <a:cxnSpLocks/>
              <a:stCxn id="146" idx="0"/>
              <a:endCxn id="149" idx="2"/>
            </p:cNvCxnSpPr>
            <p:nvPr/>
          </p:nvCxnSpPr>
          <p:spPr>
            <a:xfrm flipV="1">
              <a:off x="9792846" y="5768483"/>
              <a:ext cx="3747" cy="2133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4B1301AB-9D12-4E0A-81F5-43639AE4C95D}"/>
              </a:ext>
            </a:extLst>
          </p:cNvPr>
          <p:cNvCxnSpPr>
            <a:cxnSpLocks/>
            <a:stCxn id="118" idx="0"/>
            <a:endCxn id="129" idx="2"/>
          </p:cNvCxnSpPr>
          <p:nvPr/>
        </p:nvCxnSpPr>
        <p:spPr>
          <a:xfrm flipV="1">
            <a:off x="8048467" y="4652056"/>
            <a:ext cx="0" cy="2204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455F075-5FF3-4BF5-B188-BF603622566A}"/>
              </a:ext>
            </a:extLst>
          </p:cNvPr>
          <p:cNvCxnSpPr>
            <a:cxnSpLocks/>
            <a:stCxn id="129" idx="0"/>
            <a:endCxn id="142" idx="2"/>
          </p:cNvCxnSpPr>
          <p:nvPr/>
        </p:nvCxnSpPr>
        <p:spPr>
          <a:xfrm flipV="1">
            <a:off x="8048467" y="2912118"/>
            <a:ext cx="0" cy="2914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B6B1635-FC84-4B58-9834-F8EEB29FC168}"/>
              </a:ext>
            </a:extLst>
          </p:cNvPr>
          <p:cNvSpPr txBox="1"/>
          <p:nvPr/>
        </p:nvSpPr>
        <p:spPr>
          <a:xfrm>
            <a:off x="9921721" y="369035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소환 크리스탈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75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F1AE99-244C-429C-BB43-71249D174A5B}"/>
              </a:ext>
            </a:extLst>
          </p:cNvPr>
          <p:cNvSpPr txBox="1"/>
          <p:nvPr/>
        </p:nvSpPr>
        <p:spPr>
          <a:xfrm>
            <a:off x="10167148" y="1804164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: 55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CE88949-204F-4DF5-8F8E-EADDF8E29AEF}"/>
              </a:ext>
            </a:extLst>
          </p:cNvPr>
          <p:cNvSpPr txBox="1"/>
          <p:nvPr/>
        </p:nvSpPr>
        <p:spPr>
          <a:xfrm>
            <a:off x="10183299" y="2165472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: 120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5FD8D9-35AD-4A90-A400-A58387B38B2A}"/>
              </a:ext>
            </a:extLst>
          </p:cNvPr>
          <p:cNvSpPr txBox="1"/>
          <p:nvPr/>
        </p:nvSpPr>
        <p:spPr>
          <a:xfrm>
            <a:off x="10167148" y="2523092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: 285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8112FD-8043-4EE9-B768-DE5345545FB2}"/>
              </a:ext>
            </a:extLst>
          </p:cNvPr>
          <p:cNvSpPr txBox="1"/>
          <p:nvPr/>
        </p:nvSpPr>
        <p:spPr>
          <a:xfrm>
            <a:off x="10183299" y="2884400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: 635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32F0419-9554-4BC3-A02D-D378F9FE29DF}"/>
              </a:ext>
            </a:extLst>
          </p:cNvPr>
          <p:cNvSpPr txBox="1"/>
          <p:nvPr/>
        </p:nvSpPr>
        <p:spPr>
          <a:xfrm>
            <a:off x="9768565" y="1499956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달성 에너지 소모량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C95060-58D5-4A15-B032-E351054E1EA2}"/>
              </a:ext>
            </a:extLst>
          </p:cNvPr>
          <p:cNvSpPr txBox="1"/>
          <p:nvPr/>
        </p:nvSpPr>
        <p:spPr>
          <a:xfrm>
            <a:off x="9675775" y="5890052"/>
            <a:ext cx="2319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화산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기준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 획득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+7900xp</a:t>
            </a:r>
            <a:r>
              <a:rPr lang="en-US" altLang="ko-KR" sz="105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사용량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BD262-5107-47B0-9FA9-1AE8E9D4DF93}"/>
              </a:ext>
            </a:extLst>
          </p:cNvPr>
          <p:cNvSpPr txBox="1"/>
          <p:nvPr/>
        </p:nvSpPr>
        <p:spPr>
          <a:xfrm>
            <a:off x="9744543" y="3386142"/>
            <a:ext cx="222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몬스터의 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E2D85C-C386-4DB2-9B01-2355DD73A49D}"/>
              </a:ext>
            </a:extLst>
          </p:cNvPr>
          <p:cNvCxnSpPr/>
          <p:nvPr/>
        </p:nvCxnSpPr>
        <p:spPr>
          <a:xfrm>
            <a:off x="10024210" y="3260771"/>
            <a:ext cx="149847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6BFFD40-B13D-42E6-AA3C-E304F696A2BD}"/>
              </a:ext>
            </a:extLst>
          </p:cNvPr>
          <p:cNvCxnSpPr/>
          <p:nvPr/>
        </p:nvCxnSpPr>
        <p:spPr>
          <a:xfrm>
            <a:off x="10044677" y="4096763"/>
            <a:ext cx="1498476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1C56CC6-3093-4886-B5DF-441FF65E22EB}"/>
              </a:ext>
            </a:extLst>
          </p:cNvPr>
          <p:cNvSpPr txBox="1"/>
          <p:nvPr/>
        </p:nvSpPr>
        <p:spPr>
          <a:xfrm>
            <a:off x="9869126" y="4280359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몬스터를 키우기 위해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D984959-6B4E-4AE9-BB6B-A16D4798B96C}"/>
              </a:ext>
            </a:extLst>
          </p:cNvPr>
          <p:cNvSpPr txBox="1"/>
          <p:nvPr/>
        </p:nvSpPr>
        <p:spPr>
          <a:xfrm>
            <a:off x="10042679" y="4599096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에너지의 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1095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한화 약 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천원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98D1326-B277-41A3-96A9-B5788F26128E}"/>
              </a:ext>
            </a:extLst>
          </p:cNvPr>
          <p:cNvSpPr txBox="1"/>
          <p:nvPr/>
        </p:nvSpPr>
        <p:spPr>
          <a:xfrm>
            <a:off x="10123607" y="5099038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크리스탈 수 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4500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한화 약 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r>
              <a:rPr lang="en-US" altLang="ko-KR" sz="12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4E5F9331-AA94-400B-8CAB-C74A59D504E4}"/>
              </a:ext>
            </a:extLst>
          </p:cNvPr>
          <p:cNvGrpSpPr/>
          <p:nvPr/>
        </p:nvGrpSpPr>
        <p:grpSpPr>
          <a:xfrm>
            <a:off x="798636" y="1553265"/>
            <a:ext cx="4982750" cy="2592618"/>
            <a:chOff x="1075129" y="1863984"/>
            <a:chExt cx="4982750" cy="2592618"/>
          </a:xfrm>
        </p:grpSpPr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31F64742-6993-4798-89E6-3A4BBCC13683}"/>
                </a:ext>
              </a:extLst>
            </p:cNvPr>
            <p:cNvGrpSpPr/>
            <p:nvPr/>
          </p:nvGrpSpPr>
          <p:grpSpPr>
            <a:xfrm>
              <a:off x="1075129" y="1863984"/>
              <a:ext cx="4982750" cy="2109299"/>
              <a:chOff x="762067" y="1740220"/>
              <a:chExt cx="4982750" cy="2109299"/>
            </a:xfrm>
          </p:grpSpPr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B40F1B9-C940-4AC8-9D4E-F044F6F15FF0}"/>
                  </a:ext>
                </a:extLst>
              </p:cNvPr>
              <p:cNvSpPr/>
              <p:nvPr/>
            </p:nvSpPr>
            <p:spPr>
              <a:xfrm>
                <a:off x="1519946" y="2706519"/>
                <a:ext cx="3180522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9DE555-1430-4230-B8EE-8B5F39618527}"/>
                  </a:ext>
                </a:extLst>
              </p:cNvPr>
              <p:cNvSpPr txBox="1"/>
              <p:nvPr/>
            </p:nvSpPr>
            <p:spPr>
              <a:xfrm flipH="1">
                <a:off x="1636520" y="2748814"/>
                <a:ext cx="1395383" cy="276999"/>
              </a:xfrm>
              <a:prstGeom prst="rect">
                <a:avLst/>
              </a:prstGeom>
              <a:solidFill>
                <a:srgbClr val="FFD9D9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몬스터 강화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(Lv.)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18263E1-8B81-47C8-B388-2E612B3D6D3C}"/>
                  </a:ext>
                </a:extLst>
              </p:cNvPr>
              <p:cNvSpPr txBox="1"/>
              <p:nvPr/>
            </p:nvSpPr>
            <p:spPr>
              <a:xfrm flipH="1">
                <a:off x="1634299" y="3447725"/>
                <a:ext cx="1395382" cy="276999"/>
              </a:xfrm>
              <a:prstGeom prst="rect">
                <a:avLst/>
              </a:prstGeom>
              <a:solidFill>
                <a:srgbClr val="FFD9D9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몬스터 진화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★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9426201C-72FA-4227-8EDD-ADE926E8FE5D}"/>
                  </a:ext>
                </a:extLst>
              </p:cNvPr>
              <p:cNvCxnSpPr>
                <a:cxnSpLocks/>
                <a:stCxn id="227" idx="2"/>
                <a:endCxn id="228" idx="0"/>
              </p:cNvCxnSpPr>
              <p:nvPr/>
            </p:nvCxnSpPr>
            <p:spPr>
              <a:xfrm flipH="1">
                <a:off x="2331990" y="3025813"/>
                <a:ext cx="2221" cy="42191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7B96ECF-82F9-4629-9D37-30BC076C8003}"/>
                  </a:ext>
                </a:extLst>
              </p:cNvPr>
              <p:cNvSpPr txBox="1"/>
              <p:nvPr/>
            </p:nvSpPr>
            <p:spPr>
              <a:xfrm flipH="1">
                <a:off x="762067" y="1994853"/>
                <a:ext cx="1395384" cy="27699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소환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통해 획득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0B5F26F-7FDD-4B7E-99B3-9BB35AC8F3FD}"/>
                  </a:ext>
                </a:extLst>
              </p:cNvPr>
              <p:cNvSpPr txBox="1"/>
              <p:nvPr/>
            </p:nvSpPr>
            <p:spPr>
              <a:xfrm flipH="1">
                <a:off x="3200231" y="2748814"/>
                <a:ext cx="139538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스킬 강화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388F683-C407-4761-9592-84826B5BC6FF}"/>
                  </a:ext>
                </a:extLst>
              </p:cNvPr>
              <p:cNvSpPr txBox="1"/>
              <p:nvPr/>
            </p:nvSpPr>
            <p:spPr>
              <a:xfrm flipH="1">
                <a:off x="3200232" y="3447725"/>
                <a:ext cx="139538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몬스터 각성</a:t>
                </a:r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301D258F-C601-4F34-9A4D-F634F35E75E0}"/>
                  </a:ext>
                </a:extLst>
              </p:cNvPr>
              <p:cNvCxnSpPr>
                <a:stCxn id="231" idx="2"/>
                <a:endCxn id="232" idx="0"/>
              </p:cNvCxnSpPr>
              <p:nvPr/>
            </p:nvCxnSpPr>
            <p:spPr>
              <a:xfrm>
                <a:off x="3897922" y="3025813"/>
                <a:ext cx="1" cy="4219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0C5EC3B-68A1-4911-9105-1DE0690AB4BA}"/>
                  </a:ext>
                </a:extLst>
              </p:cNvPr>
              <p:cNvSpPr txBox="1"/>
              <p:nvPr/>
            </p:nvSpPr>
            <p:spPr>
              <a:xfrm flipH="1">
                <a:off x="2412514" y="1994852"/>
                <a:ext cx="1395384" cy="27699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드롭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통해 획득</a:t>
                </a:r>
              </a:p>
            </p:txBody>
          </p:sp>
          <p:cxnSp>
            <p:nvCxnSpPr>
              <p:cNvPr id="235" name="연결선: 꺾임 234">
                <a:extLst>
                  <a:ext uri="{FF2B5EF4-FFF2-40B4-BE49-F238E27FC236}">
                    <a16:creationId xmlns:a16="http://schemas.microsoft.com/office/drawing/2014/main" id="{8E4BAC8E-82B4-49CE-83A8-3FF8B65FF1AA}"/>
                  </a:ext>
                </a:extLst>
              </p:cNvPr>
              <p:cNvCxnSpPr>
                <a:stCxn id="230" idx="2"/>
                <a:endCxn id="226" idx="0"/>
              </p:cNvCxnSpPr>
              <p:nvPr/>
            </p:nvCxnSpPr>
            <p:spPr>
              <a:xfrm rot="16200000" flipH="1">
                <a:off x="2067650" y="1663961"/>
                <a:ext cx="434667" cy="1650448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연결선: 꺾임 235">
                <a:extLst>
                  <a:ext uri="{FF2B5EF4-FFF2-40B4-BE49-F238E27FC236}">
                    <a16:creationId xmlns:a16="http://schemas.microsoft.com/office/drawing/2014/main" id="{18C49263-67BC-4B0E-AB44-7155BB984468}"/>
                  </a:ext>
                </a:extLst>
              </p:cNvPr>
              <p:cNvCxnSpPr>
                <a:stCxn id="234" idx="2"/>
                <a:endCxn id="226" idx="0"/>
              </p:cNvCxnSpPr>
              <p:nvPr/>
            </p:nvCxnSpPr>
            <p:spPr>
              <a:xfrm rot="16200000" flipH="1">
                <a:off x="2892872" y="2489184"/>
                <a:ext cx="434668" cy="1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C52EDD3-8B3E-4B16-B5D3-35A4779B2FC9}"/>
                  </a:ext>
                </a:extLst>
              </p:cNvPr>
              <p:cNvSpPr txBox="1"/>
              <p:nvPr/>
            </p:nvSpPr>
            <p:spPr>
              <a:xfrm flipH="1">
                <a:off x="4050005" y="1994852"/>
                <a:ext cx="1694812" cy="27699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특별한 경로를 통해 획득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38" name="연결선: 꺾임 237">
                <a:extLst>
                  <a:ext uri="{FF2B5EF4-FFF2-40B4-BE49-F238E27FC236}">
                    <a16:creationId xmlns:a16="http://schemas.microsoft.com/office/drawing/2014/main" id="{D06FAB9E-B795-4282-A3DC-5B0384967E9B}"/>
                  </a:ext>
                </a:extLst>
              </p:cNvPr>
              <p:cNvCxnSpPr>
                <a:cxnSpLocks/>
                <a:stCxn id="237" idx="2"/>
                <a:endCxn id="226" idx="0"/>
              </p:cNvCxnSpPr>
              <p:nvPr/>
            </p:nvCxnSpPr>
            <p:spPr>
              <a:xfrm rot="5400000">
                <a:off x="3786474" y="1595582"/>
                <a:ext cx="434670" cy="1787204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7AF0759-1197-49B7-B9D1-54A288AF712C}"/>
                  </a:ext>
                </a:extLst>
              </p:cNvPr>
              <p:cNvSpPr txBox="1"/>
              <p:nvPr/>
            </p:nvSpPr>
            <p:spPr>
              <a:xfrm flipH="1">
                <a:off x="4050005" y="1740220"/>
                <a:ext cx="327599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(a)</a:t>
                </a:r>
              </a:p>
            </p:txBody>
          </p: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24AB9B2-950F-4904-AF8F-7F9D706A7FD2}"/>
                </a:ext>
              </a:extLst>
            </p:cNvPr>
            <p:cNvSpPr txBox="1"/>
            <p:nvPr/>
          </p:nvSpPr>
          <p:spPr>
            <a:xfrm flipH="1">
              <a:off x="2331717" y="4179603"/>
              <a:ext cx="2183099" cy="276999"/>
            </a:xfrm>
            <a:prstGeom prst="rect">
              <a:avLst/>
            </a:prstGeom>
            <a:solidFill>
              <a:srgbClr val="FFD9D9"/>
            </a:solidFill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Max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레벨 달성</a:t>
              </a:r>
            </a:p>
          </p:txBody>
        </p: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9689A39C-4F62-4FAD-A7BF-667A6D57FCB1}"/>
                </a:ext>
              </a:extLst>
            </p:cNvPr>
            <p:cNvCxnSpPr>
              <a:cxnSpLocks/>
              <a:stCxn id="226" idx="2"/>
              <a:endCxn id="224" idx="0"/>
            </p:cNvCxnSpPr>
            <p:nvPr/>
          </p:nvCxnSpPr>
          <p:spPr>
            <a:xfrm flipH="1">
              <a:off x="3423266" y="3973283"/>
              <a:ext cx="3" cy="206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28A87B7-9204-4C1F-80C1-B22543CDAC18}"/>
              </a:ext>
            </a:extLst>
          </p:cNvPr>
          <p:cNvCxnSpPr/>
          <p:nvPr/>
        </p:nvCxnSpPr>
        <p:spPr>
          <a:xfrm>
            <a:off x="6094932" y="1619854"/>
            <a:ext cx="0" cy="46385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0EFE8DF-8A9A-41F6-A82B-CB5D2418F258}"/>
              </a:ext>
            </a:extLst>
          </p:cNvPr>
          <p:cNvSpPr txBox="1"/>
          <p:nvPr/>
        </p:nvSpPr>
        <p:spPr>
          <a:xfrm>
            <a:off x="250874" y="382284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몬스터 성장 구조</a:t>
            </a:r>
            <a:endParaRPr lang="ko-KR" altLang="en-US" sz="2400" b="1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B799C34-46C7-4075-BDDB-F459B13098ED}"/>
              </a:ext>
            </a:extLst>
          </p:cNvPr>
          <p:cNvGrpSpPr/>
          <p:nvPr/>
        </p:nvGrpSpPr>
        <p:grpSpPr>
          <a:xfrm>
            <a:off x="543529" y="4557884"/>
            <a:ext cx="4711024" cy="1675615"/>
            <a:chOff x="560509" y="4664889"/>
            <a:chExt cx="4711024" cy="167561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0ECAD92-E1C6-4DDB-907E-200C90F46500}"/>
                </a:ext>
              </a:extLst>
            </p:cNvPr>
            <p:cNvSpPr/>
            <p:nvPr/>
          </p:nvSpPr>
          <p:spPr>
            <a:xfrm>
              <a:off x="560509" y="4934101"/>
              <a:ext cx="4711024" cy="1406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70107F8-F28A-4F49-8435-00C48D264D3F}"/>
                </a:ext>
              </a:extLst>
            </p:cNvPr>
            <p:cNvSpPr txBox="1"/>
            <p:nvPr/>
          </p:nvSpPr>
          <p:spPr>
            <a:xfrm flipH="1">
              <a:off x="696429" y="5037046"/>
              <a:ext cx="82559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200394F-46E9-4D63-9AB0-031E0C33370B}"/>
                </a:ext>
              </a:extLst>
            </p:cNvPr>
            <p:cNvSpPr txBox="1"/>
            <p:nvPr/>
          </p:nvSpPr>
          <p:spPr>
            <a:xfrm flipH="1">
              <a:off x="3294984" y="5048056"/>
              <a:ext cx="187546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이프리트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획득 가능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37413AA-0EB6-44FD-96B4-317723D5D6CF}"/>
                </a:ext>
              </a:extLst>
            </p:cNvPr>
            <p:cNvSpPr txBox="1"/>
            <p:nvPr/>
          </p:nvSpPr>
          <p:spPr>
            <a:xfrm flipH="1">
              <a:off x="696429" y="5345835"/>
              <a:ext cx="82559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13D6AFB-F79B-4036-BBD8-3015CEF2F33D}"/>
                </a:ext>
              </a:extLst>
            </p:cNvPr>
            <p:cNvSpPr txBox="1"/>
            <p:nvPr/>
          </p:nvSpPr>
          <p:spPr>
            <a:xfrm flipH="1">
              <a:off x="3301375" y="5350528"/>
              <a:ext cx="18754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이프리트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카우걸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획득 가능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961E946-C1DE-47D8-869E-91B7EB26C71E}"/>
                </a:ext>
              </a:extLst>
            </p:cNvPr>
            <p:cNvSpPr txBox="1"/>
            <p:nvPr/>
          </p:nvSpPr>
          <p:spPr>
            <a:xfrm flipH="1">
              <a:off x="696430" y="5645456"/>
              <a:ext cx="82014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조합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마법진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9058D01-0086-4009-A552-964BE2BBC5AE}"/>
                </a:ext>
              </a:extLst>
            </p:cNvPr>
            <p:cNvSpPr txBox="1"/>
            <p:nvPr/>
          </p:nvSpPr>
          <p:spPr>
            <a:xfrm flipH="1">
              <a:off x="3301378" y="5654675"/>
              <a:ext cx="187026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종의 태생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 획득 가능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08B71DC-5C1B-4FD0-A747-A0BD90486445}"/>
                </a:ext>
              </a:extLst>
            </p:cNvPr>
            <p:cNvSpPr txBox="1"/>
            <p:nvPr/>
          </p:nvSpPr>
          <p:spPr>
            <a:xfrm flipH="1">
              <a:off x="696430" y="5958822"/>
              <a:ext cx="82014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소환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0DD930C-C676-44C5-82F6-37C6A4256348}"/>
                </a:ext>
              </a:extLst>
            </p:cNvPr>
            <p:cNvSpPr txBox="1"/>
            <p:nvPr/>
          </p:nvSpPr>
          <p:spPr>
            <a:xfrm flipH="1">
              <a:off x="3294981" y="5957076"/>
              <a:ext cx="18754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암속성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몬스터 획득 가능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DD7F3C8-5D1E-415F-97B0-45051B938674}"/>
                </a:ext>
              </a:extLst>
            </p:cNvPr>
            <p:cNvSpPr txBox="1"/>
            <p:nvPr/>
          </p:nvSpPr>
          <p:spPr>
            <a:xfrm flipH="1">
              <a:off x="1784457" y="5042887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고대의 주화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AE7EB99-5AB2-41BF-AF25-795A44E48640}"/>
                </a:ext>
              </a:extLst>
            </p:cNvPr>
            <p:cNvSpPr txBox="1"/>
            <p:nvPr/>
          </p:nvSpPr>
          <p:spPr>
            <a:xfrm flipH="1">
              <a:off x="1784457" y="5345836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 포인트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103289A-1C83-4320-A799-F0837BA707B9}"/>
                </a:ext>
              </a:extLst>
            </p:cNvPr>
            <p:cNvSpPr txBox="1"/>
            <p:nvPr/>
          </p:nvSpPr>
          <p:spPr>
            <a:xfrm flipH="1">
              <a:off x="1784457" y="5648713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재료 몬스터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01A1310-5D10-4C4F-9400-C0DDA7889943}"/>
                </a:ext>
              </a:extLst>
            </p:cNvPr>
            <p:cNvSpPr txBox="1"/>
            <p:nvPr/>
          </p:nvSpPr>
          <p:spPr>
            <a:xfrm flipH="1">
              <a:off x="1784457" y="5957078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빛과 어둠의 소환서</a:t>
              </a: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F0C59934-24FE-4EAA-8F33-FA3FE065BE7A}"/>
                </a:ext>
              </a:extLst>
            </p:cNvPr>
            <p:cNvCxnSpPr>
              <a:cxnSpLocks/>
              <a:stCxn id="164" idx="1"/>
              <a:endCxn id="179" idx="3"/>
            </p:cNvCxnSpPr>
            <p:nvPr/>
          </p:nvCxnSpPr>
          <p:spPr>
            <a:xfrm>
              <a:off x="1522023" y="5160157"/>
              <a:ext cx="262434" cy="58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8AF34B6C-E773-41B1-99B0-2A600F8B0ACC}"/>
                </a:ext>
              </a:extLst>
            </p:cNvPr>
            <p:cNvCxnSpPr>
              <a:cxnSpLocks/>
              <a:stCxn id="166" idx="1"/>
              <a:endCxn id="180" idx="3"/>
            </p:cNvCxnSpPr>
            <p:nvPr/>
          </p:nvCxnSpPr>
          <p:spPr>
            <a:xfrm>
              <a:off x="1522023" y="5468946"/>
              <a:ext cx="262434" cy="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562E04F0-A004-44E0-9640-A5A79137FF94}"/>
                </a:ext>
              </a:extLst>
            </p:cNvPr>
            <p:cNvCxnSpPr>
              <a:cxnSpLocks/>
              <a:stCxn id="171" idx="1"/>
              <a:endCxn id="181" idx="3"/>
            </p:cNvCxnSpPr>
            <p:nvPr/>
          </p:nvCxnSpPr>
          <p:spPr>
            <a:xfrm>
              <a:off x="1516577" y="5768567"/>
              <a:ext cx="267880" cy="32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58A8FB3B-9223-4342-962D-B733D264B509}"/>
                </a:ext>
              </a:extLst>
            </p:cNvPr>
            <p:cNvCxnSpPr>
              <a:cxnSpLocks/>
              <a:stCxn id="177" idx="1"/>
              <a:endCxn id="182" idx="3"/>
            </p:cNvCxnSpPr>
            <p:nvPr/>
          </p:nvCxnSpPr>
          <p:spPr>
            <a:xfrm flipV="1">
              <a:off x="1516577" y="6080189"/>
              <a:ext cx="267880" cy="174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30FF5469-13CC-4354-8E24-6F60CC9AF72B}"/>
                </a:ext>
              </a:extLst>
            </p:cNvPr>
            <p:cNvCxnSpPr>
              <a:cxnSpLocks/>
              <a:stCxn id="179" idx="1"/>
              <a:endCxn id="165" idx="3"/>
            </p:cNvCxnSpPr>
            <p:nvPr/>
          </p:nvCxnSpPr>
          <p:spPr>
            <a:xfrm>
              <a:off x="3004857" y="5165998"/>
              <a:ext cx="290127" cy="516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EE24F323-D4F1-45B1-8AFA-CEF43E0FF6CF}"/>
                </a:ext>
              </a:extLst>
            </p:cNvPr>
            <p:cNvCxnSpPr>
              <a:cxnSpLocks/>
              <a:stCxn id="180" idx="1"/>
              <a:endCxn id="170" idx="3"/>
            </p:cNvCxnSpPr>
            <p:nvPr/>
          </p:nvCxnSpPr>
          <p:spPr>
            <a:xfrm>
              <a:off x="3004857" y="5468947"/>
              <a:ext cx="296518" cy="469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0F314D10-F2DC-49B7-9458-E78DB28230A6}"/>
                </a:ext>
              </a:extLst>
            </p:cNvPr>
            <p:cNvCxnSpPr>
              <a:cxnSpLocks/>
              <a:stCxn id="181" idx="1"/>
              <a:endCxn id="176" idx="3"/>
            </p:cNvCxnSpPr>
            <p:nvPr/>
          </p:nvCxnSpPr>
          <p:spPr>
            <a:xfrm>
              <a:off x="3004857" y="5771824"/>
              <a:ext cx="296521" cy="596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700B4FA9-F844-4A66-9222-F298E7CBE1AD}"/>
                </a:ext>
              </a:extLst>
            </p:cNvPr>
            <p:cNvCxnSpPr>
              <a:cxnSpLocks/>
              <a:stCxn id="182" idx="1"/>
              <a:endCxn id="178" idx="3"/>
            </p:cNvCxnSpPr>
            <p:nvPr/>
          </p:nvCxnSpPr>
          <p:spPr>
            <a:xfrm flipV="1">
              <a:off x="3004857" y="6080187"/>
              <a:ext cx="290124" cy="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FC8910B-72FF-49F9-A63E-CEFB69B26B1F}"/>
                </a:ext>
              </a:extLst>
            </p:cNvPr>
            <p:cNvSpPr txBox="1"/>
            <p:nvPr/>
          </p:nvSpPr>
          <p:spPr>
            <a:xfrm flipH="1">
              <a:off x="674755" y="4664889"/>
              <a:ext cx="32759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72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E59F5763-3D12-4065-B130-4D3B5651C207}"/>
              </a:ext>
            </a:extLst>
          </p:cNvPr>
          <p:cNvSpPr txBox="1"/>
          <p:nvPr/>
        </p:nvSpPr>
        <p:spPr>
          <a:xfrm>
            <a:off x="6549192" y="500126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각성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DF1CE2-10B0-4565-A929-D01EF5383C04}"/>
              </a:ext>
            </a:extLst>
          </p:cNvPr>
          <p:cNvSpPr txBox="1"/>
          <p:nvPr/>
        </p:nvSpPr>
        <p:spPr>
          <a:xfrm flipH="1">
            <a:off x="7504098" y="1807881"/>
            <a:ext cx="3613365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몬스터를 재료로 사용하여 스킬을 강화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C674BA-8351-4A3C-ACFF-D66AD593F897}"/>
              </a:ext>
            </a:extLst>
          </p:cNvPr>
          <p:cNvSpPr txBox="1"/>
          <p:nvPr/>
        </p:nvSpPr>
        <p:spPr>
          <a:xfrm flipH="1">
            <a:off x="7504103" y="2270837"/>
            <a:ext cx="3752091" cy="5232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 몬스터 이상은 구하기 어려우므로 </a:t>
            </a:r>
            <a:r>
              <a:rPr lang="en-US" altLang="ko-KR" sz="14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b="1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데빌몬</a:t>
            </a:r>
            <a:r>
              <a:rPr lang="en-US" altLang="ko-KR" sz="1400" b="1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재화를 통해 스킬 강화 가능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C30AB1-9AE1-468F-84CE-E18C0D716BFA}"/>
              </a:ext>
            </a:extLst>
          </p:cNvPr>
          <p:cNvSpPr txBox="1"/>
          <p:nvPr/>
        </p:nvSpPr>
        <p:spPr>
          <a:xfrm flipH="1">
            <a:off x="7298234" y="2949236"/>
            <a:ext cx="3991795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데빌몬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하기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위해서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098151-EF02-4CD3-AEEA-E95B604B8C29}"/>
              </a:ext>
            </a:extLst>
          </p:cNvPr>
          <p:cNvSpPr txBox="1"/>
          <p:nvPr/>
        </p:nvSpPr>
        <p:spPr>
          <a:xfrm flipH="1">
            <a:off x="7504098" y="4982484"/>
            <a:ext cx="3033126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 던전에서  속성 정수를 획득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1AE7B16-D0A6-457F-88CB-194E610E5C72}"/>
              </a:ext>
            </a:extLst>
          </p:cNvPr>
          <p:cNvCxnSpPr/>
          <p:nvPr/>
        </p:nvCxnSpPr>
        <p:spPr>
          <a:xfrm>
            <a:off x="6094932" y="1620554"/>
            <a:ext cx="0" cy="46385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3A96F44-228D-4564-8306-044496CCEDBE}"/>
              </a:ext>
            </a:extLst>
          </p:cNvPr>
          <p:cNvGrpSpPr/>
          <p:nvPr/>
        </p:nvGrpSpPr>
        <p:grpSpPr>
          <a:xfrm>
            <a:off x="798636" y="1553265"/>
            <a:ext cx="4982750" cy="2592618"/>
            <a:chOff x="1075129" y="1863984"/>
            <a:chExt cx="4982750" cy="2592618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0A4FCE5-F3FB-4C12-94A0-C30A28C1A7E4}"/>
                </a:ext>
              </a:extLst>
            </p:cNvPr>
            <p:cNvGrpSpPr/>
            <p:nvPr/>
          </p:nvGrpSpPr>
          <p:grpSpPr>
            <a:xfrm>
              <a:off x="1075129" y="1863984"/>
              <a:ext cx="4982750" cy="2109299"/>
              <a:chOff x="762067" y="1740220"/>
              <a:chExt cx="4982750" cy="2109299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98267438-A98B-4E00-8547-453B58A14D2E}"/>
                  </a:ext>
                </a:extLst>
              </p:cNvPr>
              <p:cNvSpPr/>
              <p:nvPr/>
            </p:nvSpPr>
            <p:spPr>
              <a:xfrm>
                <a:off x="1519946" y="2706519"/>
                <a:ext cx="3180522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2E1F0DE-CA41-40F4-B8D2-9292BFE9DEEE}"/>
                  </a:ext>
                </a:extLst>
              </p:cNvPr>
              <p:cNvSpPr txBox="1"/>
              <p:nvPr/>
            </p:nvSpPr>
            <p:spPr>
              <a:xfrm flipH="1">
                <a:off x="1636520" y="2748814"/>
                <a:ext cx="139538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몬스터 강화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(Lv.)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8412B4-8C54-4A50-BEE3-86CACDA2AFFE}"/>
                  </a:ext>
                </a:extLst>
              </p:cNvPr>
              <p:cNvSpPr txBox="1"/>
              <p:nvPr/>
            </p:nvSpPr>
            <p:spPr>
              <a:xfrm flipH="1">
                <a:off x="1634299" y="3447725"/>
                <a:ext cx="139538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몬스터 진화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★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나눔바른고딕" panose="020B0603020101020101" pitchFamily="50" charset="-127"/>
                  </a:rPr>
                  <a:t>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31B1EB72-9E52-43DF-AD1E-0714978E618E}"/>
                  </a:ext>
                </a:extLst>
              </p:cNvPr>
              <p:cNvCxnSpPr>
                <a:cxnSpLocks/>
                <a:stCxn id="158" idx="2"/>
                <a:endCxn id="159" idx="0"/>
              </p:cNvCxnSpPr>
              <p:nvPr/>
            </p:nvCxnSpPr>
            <p:spPr>
              <a:xfrm flipH="1">
                <a:off x="2331990" y="3025813"/>
                <a:ext cx="2221" cy="42191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14269C2-FD87-49FA-990F-2519A5795D48}"/>
                  </a:ext>
                </a:extLst>
              </p:cNvPr>
              <p:cNvSpPr txBox="1"/>
              <p:nvPr/>
            </p:nvSpPr>
            <p:spPr>
              <a:xfrm flipH="1">
                <a:off x="762067" y="1994853"/>
                <a:ext cx="1395384" cy="27699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소환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통해 획득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82A78174-70C2-4ECE-8804-4FA9F3251665}"/>
                  </a:ext>
                </a:extLst>
              </p:cNvPr>
              <p:cNvSpPr txBox="1"/>
              <p:nvPr/>
            </p:nvSpPr>
            <p:spPr>
              <a:xfrm flipH="1">
                <a:off x="3200231" y="2748814"/>
                <a:ext cx="1395383" cy="276999"/>
              </a:xfrm>
              <a:prstGeom prst="rect">
                <a:avLst/>
              </a:prstGeom>
              <a:solidFill>
                <a:srgbClr val="FFD9D9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스킬 강화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1DD6FCD-A062-4F10-962D-FA6D6CFF8076}"/>
                  </a:ext>
                </a:extLst>
              </p:cNvPr>
              <p:cNvSpPr txBox="1"/>
              <p:nvPr/>
            </p:nvSpPr>
            <p:spPr>
              <a:xfrm flipH="1">
                <a:off x="3200232" y="3447725"/>
                <a:ext cx="1395383" cy="276999"/>
              </a:xfrm>
              <a:prstGeom prst="rect">
                <a:avLst/>
              </a:prstGeom>
              <a:solidFill>
                <a:srgbClr val="FFD9D9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몬스터 각성</a:t>
                </a:r>
              </a:p>
            </p:txBody>
          </p: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921B7558-F339-4401-B6C7-99838D6FA3E5}"/>
                  </a:ext>
                </a:extLst>
              </p:cNvPr>
              <p:cNvCxnSpPr>
                <a:stCxn id="162" idx="2"/>
                <a:endCxn id="163" idx="0"/>
              </p:cNvCxnSpPr>
              <p:nvPr/>
            </p:nvCxnSpPr>
            <p:spPr>
              <a:xfrm>
                <a:off x="3897922" y="3025813"/>
                <a:ext cx="1" cy="4219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E09AB99-93D2-41CF-9A58-7262FD4E1E2B}"/>
                  </a:ext>
                </a:extLst>
              </p:cNvPr>
              <p:cNvSpPr txBox="1"/>
              <p:nvPr/>
            </p:nvSpPr>
            <p:spPr>
              <a:xfrm flipH="1">
                <a:off x="2412514" y="1994852"/>
                <a:ext cx="1395384" cy="27699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드롭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통해 획득</a:t>
                </a:r>
              </a:p>
            </p:txBody>
          </p:sp>
          <p:cxnSp>
            <p:nvCxnSpPr>
              <p:cNvPr id="166" name="연결선: 꺾임 165">
                <a:extLst>
                  <a:ext uri="{FF2B5EF4-FFF2-40B4-BE49-F238E27FC236}">
                    <a16:creationId xmlns:a16="http://schemas.microsoft.com/office/drawing/2014/main" id="{42F53114-C099-4436-A061-36FEDA9A996F}"/>
                  </a:ext>
                </a:extLst>
              </p:cNvPr>
              <p:cNvCxnSpPr>
                <a:stCxn id="161" idx="2"/>
                <a:endCxn id="157" idx="0"/>
              </p:cNvCxnSpPr>
              <p:nvPr/>
            </p:nvCxnSpPr>
            <p:spPr>
              <a:xfrm rot="16200000" flipH="1">
                <a:off x="2067650" y="1663961"/>
                <a:ext cx="434667" cy="1650448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연결선: 꺾임 166">
                <a:extLst>
                  <a:ext uri="{FF2B5EF4-FFF2-40B4-BE49-F238E27FC236}">
                    <a16:creationId xmlns:a16="http://schemas.microsoft.com/office/drawing/2014/main" id="{850DE635-9817-4977-9748-1DB71BC4E156}"/>
                  </a:ext>
                </a:extLst>
              </p:cNvPr>
              <p:cNvCxnSpPr>
                <a:stCxn id="165" idx="2"/>
                <a:endCxn id="157" idx="0"/>
              </p:cNvCxnSpPr>
              <p:nvPr/>
            </p:nvCxnSpPr>
            <p:spPr>
              <a:xfrm rot="16200000" flipH="1">
                <a:off x="2892872" y="2489184"/>
                <a:ext cx="434668" cy="1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1D6A854-07BB-45DF-8BCF-11F29A356823}"/>
                  </a:ext>
                </a:extLst>
              </p:cNvPr>
              <p:cNvSpPr txBox="1"/>
              <p:nvPr/>
            </p:nvSpPr>
            <p:spPr>
              <a:xfrm flipH="1">
                <a:off x="4050005" y="1994852"/>
                <a:ext cx="1694812" cy="27699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특별한 경로를 통해 획득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32C78E08-1760-4E94-9955-9F7321B666E6}"/>
                  </a:ext>
                </a:extLst>
              </p:cNvPr>
              <p:cNvCxnSpPr>
                <a:cxnSpLocks/>
                <a:stCxn id="168" idx="2"/>
                <a:endCxn id="157" idx="0"/>
              </p:cNvCxnSpPr>
              <p:nvPr/>
            </p:nvCxnSpPr>
            <p:spPr>
              <a:xfrm rot="5400000">
                <a:off x="3786474" y="1595582"/>
                <a:ext cx="434670" cy="1787204"/>
              </a:xfrm>
              <a:prstGeom prst="bent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03BAC9B-E5E2-4AB3-8EF4-D5EE4203887A}"/>
                  </a:ext>
                </a:extLst>
              </p:cNvPr>
              <p:cNvSpPr txBox="1"/>
              <p:nvPr/>
            </p:nvSpPr>
            <p:spPr>
              <a:xfrm flipH="1">
                <a:off x="4050005" y="1740220"/>
                <a:ext cx="327599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(a)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230167E-D21A-4920-AEE4-69CF72C2DFDD}"/>
                </a:ext>
              </a:extLst>
            </p:cNvPr>
            <p:cNvSpPr txBox="1"/>
            <p:nvPr/>
          </p:nvSpPr>
          <p:spPr>
            <a:xfrm flipH="1">
              <a:off x="2331717" y="4179603"/>
              <a:ext cx="218309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몬스터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Max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레벨 달성</a:t>
              </a:r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970C116F-8A4D-4203-ACFC-253D9A7ECF61}"/>
                </a:ext>
              </a:extLst>
            </p:cNvPr>
            <p:cNvCxnSpPr>
              <a:cxnSpLocks/>
              <a:stCxn id="157" idx="2"/>
              <a:endCxn id="154" idx="0"/>
            </p:cNvCxnSpPr>
            <p:nvPr/>
          </p:nvCxnSpPr>
          <p:spPr>
            <a:xfrm flipH="1">
              <a:off x="3423266" y="3973283"/>
              <a:ext cx="3" cy="206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86C27D5-B103-4338-9DBF-8EC91A6562DE}"/>
              </a:ext>
            </a:extLst>
          </p:cNvPr>
          <p:cNvCxnSpPr/>
          <p:nvPr/>
        </p:nvCxnSpPr>
        <p:spPr>
          <a:xfrm>
            <a:off x="6094932" y="1619854"/>
            <a:ext cx="0" cy="46385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F67E6E0-04B5-41E5-8032-0F966378541C}"/>
              </a:ext>
            </a:extLst>
          </p:cNvPr>
          <p:cNvSpPr/>
          <p:nvPr/>
        </p:nvSpPr>
        <p:spPr>
          <a:xfrm>
            <a:off x="7504098" y="5451405"/>
            <a:ext cx="4517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몬스터별로 필요한 정수의 수가 다름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태생 등급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★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높을 수록 더 많은 양의 에너지 소모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C7CE0C-7256-4151-9B5C-9E1A4E333E3B}"/>
              </a:ext>
            </a:extLst>
          </p:cNvPr>
          <p:cNvSpPr txBox="1"/>
          <p:nvPr/>
        </p:nvSpPr>
        <p:spPr>
          <a:xfrm flipH="1">
            <a:off x="7318329" y="4304298"/>
            <a:ext cx="4124983" cy="3077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한달에 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</a:t>
            </a:r>
            <a:r>
              <a:rPr lang="en-US" altLang="ko-KR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 이상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가능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8B7705E-5895-4717-9A8A-ABDB336EA75A}"/>
              </a:ext>
            </a:extLst>
          </p:cNvPr>
          <p:cNvSpPr/>
          <p:nvPr/>
        </p:nvSpPr>
        <p:spPr>
          <a:xfrm>
            <a:off x="7039078" y="2918229"/>
            <a:ext cx="4534018" cy="17275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3BB8BA-DA8C-4175-B057-B4C0CB1B6843}"/>
              </a:ext>
            </a:extLst>
          </p:cNvPr>
          <p:cNvSpPr/>
          <p:nvPr/>
        </p:nvSpPr>
        <p:spPr>
          <a:xfrm>
            <a:off x="7516965" y="3274158"/>
            <a:ext cx="29371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일주일에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구매 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indent="-342900">
              <a:buFontTx/>
              <a:buAutoNum type="arabicParenR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시험의 탑 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</a:t>
            </a:r>
            <a:r>
              <a:rPr lang="ko-KR" altLang="en-US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한달에 한번 유료 패키지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구매 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컨텐츠의 보상에서 획득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낮은 확률로 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회로 판단</a:t>
            </a:r>
            <a:r>
              <a:rPr lang="en-US" altLang="ko-KR" sz="11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345224-3B3E-4299-84ED-9423DC33E94B}"/>
              </a:ext>
            </a:extLst>
          </p:cNvPr>
          <p:cNvSpPr txBox="1"/>
          <p:nvPr/>
        </p:nvSpPr>
        <p:spPr>
          <a:xfrm>
            <a:off x="250874" y="382284"/>
            <a:ext cx="36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몬스터 성장 구조</a:t>
            </a:r>
            <a:endParaRPr lang="ko-KR" altLang="en-US" sz="2400" b="1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FDBBD8-88C0-4B25-86D1-EEF4348F8E9A}"/>
              </a:ext>
            </a:extLst>
          </p:cNvPr>
          <p:cNvGrpSpPr/>
          <p:nvPr/>
        </p:nvGrpSpPr>
        <p:grpSpPr>
          <a:xfrm>
            <a:off x="543529" y="4557884"/>
            <a:ext cx="4711024" cy="1675615"/>
            <a:chOff x="560509" y="4664889"/>
            <a:chExt cx="4711024" cy="167561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BE33914-7204-4644-B3FC-58DCE6FCA3B3}"/>
                </a:ext>
              </a:extLst>
            </p:cNvPr>
            <p:cNvSpPr/>
            <p:nvPr/>
          </p:nvSpPr>
          <p:spPr>
            <a:xfrm>
              <a:off x="560509" y="4934101"/>
              <a:ext cx="4711024" cy="1406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2649571-3256-49A3-9961-12B9BCCA71F0}"/>
                </a:ext>
              </a:extLst>
            </p:cNvPr>
            <p:cNvSpPr txBox="1"/>
            <p:nvPr/>
          </p:nvSpPr>
          <p:spPr>
            <a:xfrm flipH="1">
              <a:off x="696429" y="5037046"/>
              <a:ext cx="82559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8C8BFC5-B40D-4A33-9A11-679A209585E6}"/>
                </a:ext>
              </a:extLst>
            </p:cNvPr>
            <p:cNvSpPr txBox="1"/>
            <p:nvPr/>
          </p:nvSpPr>
          <p:spPr>
            <a:xfrm flipH="1">
              <a:off x="3294984" y="5048056"/>
              <a:ext cx="187546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이프리트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획득 가능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AC37092-BDF9-4012-A21C-7BA9564E6A64}"/>
                </a:ext>
              </a:extLst>
            </p:cNvPr>
            <p:cNvSpPr txBox="1"/>
            <p:nvPr/>
          </p:nvSpPr>
          <p:spPr>
            <a:xfrm flipH="1">
              <a:off x="696429" y="5345835"/>
              <a:ext cx="82559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9000B0-24ED-4E4C-AB5F-2C4D27E31D8D}"/>
                </a:ext>
              </a:extLst>
            </p:cNvPr>
            <p:cNvSpPr txBox="1"/>
            <p:nvPr/>
          </p:nvSpPr>
          <p:spPr>
            <a:xfrm flipH="1">
              <a:off x="3301375" y="5350528"/>
              <a:ext cx="18754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속성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이프리트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카우걸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획득 가능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41B262-766A-41D3-9E5B-65EC843AF74E}"/>
                </a:ext>
              </a:extLst>
            </p:cNvPr>
            <p:cNvSpPr txBox="1"/>
            <p:nvPr/>
          </p:nvSpPr>
          <p:spPr>
            <a:xfrm flipH="1">
              <a:off x="696430" y="5645456"/>
              <a:ext cx="82014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조합 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마법진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2E3EE-E6C6-4787-87EE-A9190E685169}"/>
                </a:ext>
              </a:extLst>
            </p:cNvPr>
            <p:cNvSpPr txBox="1"/>
            <p:nvPr/>
          </p:nvSpPr>
          <p:spPr>
            <a:xfrm flipH="1">
              <a:off x="3301378" y="5654675"/>
              <a:ext cx="187026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종의 태생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 몬스터 획득 가능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A005EB-7F54-4C3E-A211-1D57FAE44529}"/>
                </a:ext>
              </a:extLst>
            </p:cNvPr>
            <p:cNvSpPr txBox="1"/>
            <p:nvPr/>
          </p:nvSpPr>
          <p:spPr>
            <a:xfrm flipH="1">
              <a:off x="696430" y="5958822"/>
              <a:ext cx="820147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소환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96DEC9-E0F8-4700-8A28-7F60A218F184}"/>
                </a:ext>
              </a:extLst>
            </p:cNvPr>
            <p:cNvSpPr txBox="1"/>
            <p:nvPr/>
          </p:nvSpPr>
          <p:spPr>
            <a:xfrm flipH="1">
              <a:off x="3294981" y="5957076"/>
              <a:ext cx="18754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암속성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몬스터 획득 가능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1197FFE-DB52-40AC-9050-3E05A788881B}"/>
                </a:ext>
              </a:extLst>
            </p:cNvPr>
            <p:cNvSpPr txBox="1"/>
            <p:nvPr/>
          </p:nvSpPr>
          <p:spPr>
            <a:xfrm flipH="1">
              <a:off x="1784457" y="5042887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고대의 주화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1ACB03-939B-4F1F-9CB8-6ABB1BF609D3}"/>
                </a:ext>
              </a:extLst>
            </p:cNvPr>
            <p:cNvSpPr txBox="1"/>
            <p:nvPr/>
          </p:nvSpPr>
          <p:spPr>
            <a:xfrm flipH="1">
              <a:off x="1784457" y="5345836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길드 포인트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E0E7533-7D44-4C69-924B-86D8918A9BE8}"/>
                </a:ext>
              </a:extLst>
            </p:cNvPr>
            <p:cNvSpPr txBox="1"/>
            <p:nvPr/>
          </p:nvSpPr>
          <p:spPr>
            <a:xfrm flipH="1">
              <a:off x="1784457" y="5648713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재료 몬스터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D324B4A-CD89-4D20-B2AA-3D1BC04EE824}"/>
                </a:ext>
              </a:extLst>
            </p:cNvPr>
            <p:cNvSpPr txBox="1"/>
            <p:nvPr/>
          </p:nvSpPr>
          <p:spPr>
            <a:xfrm flipH="1">
              <a:off x="1784457" y="5957078"/>
              <a:ext cx="12204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빛과 어둠의 소환서</a:t>
              </a: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332A99A-A542-4632-BFD3-EFAC9E37D5A9}"/>
                </a:ext>
              </a:extLst>
            </p:cNvPr>
            <p:cNvCxnSpPr>
              <a:cxnSpLocks/>
              <a:stCxn id="77" idx="1"/>
              <a:endCxn id="85" idx="3"/>
            </p:cNvCxnSpPr>
            <p:nvPr/>
          </p:nvCxnSpPr>
          <p:spPr>
            <a:xfrm>
              <a:off x="1522023" y="5160157"/>
              <a:ext cx="262434" cy="584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71BB0FE-D83A-4989-9BE7-40CD14981E0F}"/>
                </a:ext>
              </a:extLst>
            </p:cNvPr>
            <p:cNvCxnSpPr>
              <a:cxnSpLocks/>
              <a:stCxn id="79" idx="1"/>
              <a:endCxn id="86" idx="3"/>
            </p:cNvCxnSpPr>
            <p:nvPr/>
          </p:nvCxnSpPr>
          <p:spPr>
            <a:xfrm>
              <a:off x="1522023" y="5468946"/>
              <a:ext cx="262434" cy="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9B5E6C7-A6DD-433B-B5F2-1E5905EB4793}"/>
                </a:ext>
              </a:extLst>
            </p:cNvPr>
            <p:cNvCxnSpPr>
              <a:cxnSpLocks/>
              <a:stCxn id="81" idx="1"/>
              <a:endCxn id="87" idx="3"/>
            </p:cNvCxnSpPr>
            <p:nvPr/>
          </p:nvCxnSpPr>
          <p:spPr>
            <a:xfrm>
              <a:off x="1516577" y="5768567"/>
              <a:ext cx="267880" cy="32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120170F-F848-42ED-A971-863546C9B722}"/>
                </a:ext>
              </a:extLst>
            </p:cNvPr>
            <p:cNvCxnSpPr>
              <a:cxnSpLocks/>
              <a:stCxn id="83" idx="1"/>
              <a:endCxn id="88" idx="3"/>
            </p:cNvCxnSpPr>
            <p:nvPr/>
          </p:nvCxnSpPr>
          <p:spPr>
            <a:xfrm flipV="1">
              <a:off x="1516577" y="6080189"/>
              <a:ext cx="267880" cy="174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08CAC69-4FC4-432F-8EDF-2B6994B8F300}"/>
                </a:ext>
              </a:extLst>
            </p:cNvPr>
            <p:cNvCxnSpPr>
              <a:cxnSpLocks/>
              <a:stCxn id="85" idx="1"/>
              <a:endCxn id="78" idx="3"/>
            </p:cNvCxnSpPr>
            <p:nvPr/>
          </p:nvCxnSpPr>
          <p:spPr>
            <a:xfrm>
              <a:off x="3004857" y="5165998"/>
              <a:ext cx="290127" cy="516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0F78A256-6765-468C-9C0B-FC8E88173357}"/>
                </a:ext>
              </a:extLst>
            </p:cNvPr>
            <p:cNvCxnSpPr>
              <a:cxnSpLocks/>
              <a:stCxn id="86" idx="1"/>
              <a:endCxn id="80" idx="3"/>
            </p:cNvCxnSpPr>
            <p:nvPr/>
          </p:nvCxnSpPr>
          <p:spPr>
            <a:xfrm>
              <a:off x="3004857" y="5468947"/>
              <a:ext cx="296518" cy="469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6D043AFC-21AC-4350-A896-A196CF7876FF}"/>
                </a:ext>
              </a:extLst>
            </p:cNvPr>
            <p:cNvCxnSpPr>
              <a:cxnSpLocks/>
              <a:stCxn id="87" idx="1"/>
              <a:endCxn id="82" idx="3"/>
            </p:cNvCxnSpPr>
            <p:nvPr/>
          </p:nvCxnSpPr>
          <p:spPr>
            <a:xfrm>
              <a:off x="3004857" y="5771824"/>
              <a:ext cx="296521" cy="596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F282291-E76D-4D58-9F38-72FBA6F0B2D4}"/>
                </a:ext>
              </a:extLst>
            </p:cNvPr>
            <p:cNvCxnSpPr>
              <a:cxnSpLocks/>
              <a:stCxn id="88" idx="1"/>
              <a:endCxn id="84" idx="3"/>
            </p:cNvCxnSpPr>
            <p:nvPr/>
          </p:nvCxnSpPr>
          <p:spPr>
            <a:xfrm flipV="1">
              <a:off x="3004857" y="6080187"/>
              <a:ext cx="290124" cy="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B4F563-F273-4C43-AD4F-0F3C041C2A71}"/>
                </a:ext>
              </a:extLst>
            </p:cNvPr>
            <p:cNvSpPr txBox="1"/>
            <p:nvPr/>
          </p:nvSpPr>
          <p:spPr>
            <a:xfrm flipH="1">
              <a:off x="674755" y="4664889"/>
              <a:ext cx="32759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(a)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2015FCE-468A-44B6-BBD0-343B156C788B}"/>
              </a:ext>
            </a:extLst>
          </p:cNvPr>
          <p:cNvSpPr txBox="1"/>
          <p:nvPr/>
        </p:nvSpPr>
        <p:spPr>
          <a:xfrm>
            <a:off x="6432291" y="180788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강화</a:t>
            </a:r>
          </a:p>
        </p:txBody>
      </p:sp>
    </p:spTree>
    <p:extLst>
      <p:ext uri="{BB962C8B-B14F-4D97-AF65-F5344CB8AC3E}">
        <p14:creationId xmlns:p14="http://schemas.microsoft.com/office/powerpoint/2010/main" val="195029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1346</Words>
  <Application>Microsoft Office PowerPoint</Application>
  <PresentationFormat>와이드스크린</PresentationFormat>
  <Paragraphs>434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Kim</dc:creator>
  <cp:lastModifiedBy>Eunjeong Kim</cp:lastModifiedBy>
  <cp:revision>35</cp:revision>
  <dcterms:created xsi:type="dcterms:W3CDTF">2018-12-26T04:17:04Z</dcterms:created>
  <dcterms:modified xsi:type="dcterms:W3CDTF">2018-12-26T09:47:38Z</dcterms:modified>
</cp:coreProperties>
</file>