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EFFB5-658F-4BCF-AE99-53C39BAA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7FAB60-FC05-44F9-8850-DCA9D2FF3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FE9FE-F226-4158-8230-EF5CEF8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2BB0-C109-44B6-AE01-982F081C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52FE-D2BC-4CB5-9538-ECD2DF3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28764-CF9B-454D-B826-7874534F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5CE07-333D-4260-ADA0-0708948DD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D6D1-16AD-4E17-AF4C-C2880D7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77C32-42CD-4DC5-837A-7D48BE6E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70B33-4451-4B9F-BE9C-8DFDCC74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2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762C31-6483-4622-A27D-FC1AEA052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BA725-46C3-41A0-854E-912B8E81A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37340-3C45-47EC-B2DC-338DE60C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6C70B-4FB5-49E2-9BC5-94CA93F3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97EAB-8F7F-4BA3-A229-7DBCA42E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F02E8-2C0C-4F8F-8C2B-6E2F04F6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D2D73-817B-402B-9DF9-D9287E07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252F6-FE45-4D7C-85C1-785D9A28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F6E36-4858-4367-A044-2F38261C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24BF4-FFFA-4111-B1F7-0528A00E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0D03D-95BA-431E-8036-F9A7784B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CA64E-576A-4818-AB55-B0C713D1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01D7A-713C-48AD-8A0A-155D019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5C2BF-0F17-4645-8829-32FF9146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0A12B-788C-42B8-8BF9-E70BFD5F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B1D6D-F3C1-4E10-BFD4-341E408D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2B04-9A0F-4233-9FD5-295D6091E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80EED8-7482-488E-9DCB-FD58153DE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D0D0D-7AA5-480F-BD9E-44C58639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5E8AF-240B-4473-B273-7F359915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6FD37-FA31-4ED3-BA76-29B9346D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8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BF2A-2917-4B55-B90F-1F58B93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51C4D-DF89-499B-B866-8090F18F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B768A-A387-4940-8D53-FF5AE157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E744B-9E0C-4B96-9837-8AAF59F90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80532-FD88-4143-91A4-BEDFFDAF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85EE67-3281-4418-82C7-F0E939DB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EBEB11-181B-4878-8268-F642839A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61B4BB-5317-4ACF-857E-B650DA56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9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52AAD-E25C-44B1-AC09-906E7B36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CD02B3-83A7-451A-9329-B296824B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7DEE4C-4D16-4B6C-A550-81C9AC67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4C4CE-B985-4058-9847-E18A34EB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4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A40E1-A425-49C3-AA72-E2A70A76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6985B6-946B-4B87-8F53-70B78E63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78F64-9509-4997-936E-F6318375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04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3FBCE-1175-4054-A2B8-D9AA74C7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257EE-21C1-458E-849B-CBB553562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82775-D060-43B3-98B2-3F9648084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D984F-6D06-479D-80F6-6A1FC70A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D67C6-04AB-4B96-8AF3-8EA6DC7C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8A13A-973B-40DA-9BAE-C00E886D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7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0157-9635-4716-BF5B-F297D739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9D1AE2-75B3-4582-863F-5AFB1AC63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D044E3-C31E-428C-872A-98DC041E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506EA-69E4-4325-9EA0-A934CACE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60F6F-E8AF-4A72-83DD-011158BE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39097-B37F-4917-8D1E-BEA716CF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2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78CC3F-8699-4F40-BE62-8462C723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E6F12-547A-4C55-876D-72DE6451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9E2AF-E698-4365-A20F-85FBFDC6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FED6-DD27-40EE-A494-C460797164C9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5C523-33B8-47EE-87E9-224239BB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67386-50F9-4266-A6AB-247568030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DD60-DC3B-4B90-B72C-67DE1A9DE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341659-39BF-41D7-99DD-723D5F503C10}"/>
              </a:ext>
            </a:extLst>
          </p:cNvPr>
          <p:cNvSpPr txBox="1"/>
          <p:nvPr/>
        </p:nvSpPr>
        <p:spPr>
          <a:xfrm>
            <a:off x="2530549" y="177563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패키지 판매 기간 정리</a:t>
            </a:r>
          </a:p>
        </p:txBody>
      </p:sp>
    </p:spTree>
    <p:extLst>
      <p:ext uri="{BB962C8B-B14F-4D97-AF65-F5344CB8AC3E}">
        <p14:creationId xmlns:p14="http://schemas.microsoft.com/office/powerpoint/2010/main" val="197401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78713D-B17E-421C-A41A-D2BCA4A2B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t="6530" r="10824" b="12096"/>
          <a:stretch/>
        </p:blipFill>
        <p:spPr>
          <a:xfrm>
            <a:off x="1434728" y="1257300"/>
            <a:ext cx="2799784" cy="16356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AAEC60-978D-4DC5-873B-0CB81DCA1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6" t="6530" r="10824" b="12096"/>
          <a:stretch/>
        </p:blipFill>
        <p:spPr>
          <a:xfrm>
            <a:off x="4466959" y="1265464"/>
            <a:ext cx="2799784" cy="16356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E9BD71-CD41-4C9F-9A5B-CBD4AB4924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t="6694" r="10928" b="11930"/>
          <a:stretch/>
        </p:blipFill>
        <p:spPr>
          <a:xfrm>
            <a:off x="7499190" y="1257112"/>
            <a:ext cx="2799784" cy="16356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3A41A3-731F-46EE-BAE1-A4009503AB91}"/>
              </a:ext>
            </a:extLst>
          </p:cNvPr>
          <p:cNvSpPr txBox="1"/>
          <p:nvPr/>
        </p:nvSpPr>
        <p:spPr>
          <a:xfrm>
            <a:off x="4234512" y="425037"/>
            <a:ext cx="3128313" cy="553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판매 분석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 한정 상품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6E202-CB7B-4DDD-891D-65C544E3C207}"/>
              </a:ext>
            </a:extLst>
          </p:cNvPr>
          <p:cNvSpPr txBox="1"/>
          <p:nvPr/>
        </p:nvSpPr>
        <p:spPr>
          <a:xfrm>
            <a:off x="1071526" y="3249142"/>
            <a:ext cx="662956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패키지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종류를 선택하여 구매 가능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옵션은 선택할 수 없어서 랜덤적인 요소 포함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7BD91-0616-4F34-A703-B9F0BFD41FA5}"/>
              </a:ext>
            </a:extLst>
          </p:cNvPr>
          <p:cNvSpPr txBox="1"/>
          <p:nvPr/>
        </p:nvSpPr>
        <p:spPr>
          <a:xfrm>
            <a:off x="1071526" y="3599529"/>
            <a:ext cx="662956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연성 패키지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일주일에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제작가능한 연성석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구매 가능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제한으로 최대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획득 가능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14A57-BD0B-45C3-8E4E-31C3C047BE2E}"/>
              </a:ext>
            </a:extLst>
          </p:cNvPr>
          <p:cNvSpPr txBox="1"/>
          <p:nvPr/>
        </p:nvSpPr>
        <p:spPr>
          <a:xfrm>
            <a:off x="1071526" y="3949916"/>
            <a:ext cx="662956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데빌몬 패키지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일주일에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구매 가능한 데빌몬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마리 구매 가능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 제한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499480-13BA-44B0-97BC-57E33A891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5332"/>
              </p:ext>
            </p:extLst>
          </p:nvPr>
        </p:nvGraphicFramePr>
        <p:xfrm>
          <a:off x="7883885" y="3402617"/>
          <a:ext cx="2898014" cy="239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002">
                  <a:extLst>
                    <a:ext uri="{9D8B030D-6E8A-4147-A177-3AD203B41FA5}">
                      <a16:colId xmlns:a16="http://schemas.microsoft.com/office/drawing/2014/main" val="1902663036"/>
                    </a:ext>
                  </a:extLst>
                </a:gridCol>
                <a:gridCol w="414002">
                  <a:extLst>
                    <a:ext uri="{9D8B030D-6E8A-4147-A177-3AD203B41FA5}">
                      <a16:colId xmlns:a16="http://schemas.microsoft.com/office/drawing/2014/main" val="511343806"/>
                    </a:ext>
                  </a:extLst>
                </a:gridCol>
                <a:gridCol w="414002">
                  <a:extLst>
                    <a:ext uri="{9D8B030D-6E8A-4147-A177-3AD203B41FA5}">
                      <a16:colId xmlns:a16="http://schemas.microsoft.com/office/drawing/2014/main" val="1311523390"/>
                    </a:ext>
                  </a:extLst>
                </a:gridCol>
                <a:gridCol w="414002">
                  <a:extLst>
                    <a:ext uri="{9D8B030D-6E8A-4147-A177-3AD203B41FA5}">
                      <a16:colId xmlns:a16="http://schemas.microsoft.com/office/drawing/2014/main" val="97742100"/>
                    </a:ext>
                  </a:extLst>
                </a:gridCol>
                <a:gridCol w="414002">
                  <a:extLst>
                    <a:ext uri="{9D8B030D-6E8A-4147-A177-3AD203B41FA5}">
                      <a16:colId xmlns:a16="http://schemas.microsoft.com/office/drawing/2014/main" val="2295417794"/>
                    </a:ext>
                  </a:extLst>
                </a:gridCol>
                <a:gridCol w="414002">
                  <a:extLst>
                    <a:ext uri="{9D8B030D-6E8A-4147-A177-3AD203B41FA5}">
                      <a16:colId xmlns:a16="http://schemas.microsoft.com/office/drawing/2014/main" val="3344455438"/>
                    </a:ext>
                  </a:extLst>
                </a:gridCol>
                <a:gridCol w="414002">
                  <a:extLst>
                    <a:ext uri="{9D8B030D-6E8A-4147-A177-3AD203B41FA5}">
                      <a16:colId xmlns:a16="http://schemas.microsoft.com/office/drawing/2014/main" val="68824665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10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08666"/>
                  </a:ext>
                </a:extLst>
              </a:tr>
              <a:tr h="61170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20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0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693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6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28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1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8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9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8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02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80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48920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15C98ADB-E05E-4F1B-B833-2E2570E3155F}"/>
              </a:ext>
            </a:extLst>
          </p:cNvPr>
          <p:cNvGrpSpPr/>
          <p:nvPr/>
        </p:nvGrpSpPr>
        <p:grpSpPr>
          <a:xfrm>
            <a:off x="10339672" y="3676995"/>
            <a:ext cx="1657998" cy="522562"/>
            <a:chOff x="10303669" y="3823677"/>
            <a:chExt cx="1657998" cy="52256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894D226-5252-4D9A-8907-E51CC0D43368}"/>
                </a:ext>
              </a:extLst>
            </p:cNvPr>
            <p:cNvSpPr/>
            <p:nvPr/>
          </p:nvSpPr>
          <p:spPr>
            <a:xfrm>
              <a:off x="10303669" y="4069240"/>
              <a:ext cx="478631" cy="276999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65902A-338A-4AAE-8053-95DA729D6A76}"/>
                </a:ext>
              </a:extLst>
            </p:cNvPr>
            <p:cNvSpPr txBox="1"/>
            <p:nvPr/>
          </p:nvSpPr>
          <p:spPr>
            <a:xfrm>
              <a:off x="10754285" y="3823677"/>
              <a:ext cx="1207382" cy="40780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매월 첫째주 토요일</a:t>
              </a:r>
              <a:endParaRPr lang="en-US" altLang="ko-KR" sz="1050" b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 해제 무료일</a:t>
              </a:r>
              <a:endPara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화살표: 굽음 17">
              <a:extLst>
                <a:ext uri="{FF2B5EF4-FFF2-40B4-BE49-F238E27FC236}">
                  <a16:creationId xmlns:a16="http://schemas.microsoft.com/office/drawing/2014/main" id="{1EC092B1-555B-412F-9748-C277AFDFFEA5}"/>
                </a:ext>
              </a:extLst>
            </p:cNvPr>
            <p:cNvSpPr/>
            <p:nvPr/>
          </p:nvSpPr>
          <p:spPr>
            <a:xfrm rot="5400000" flipH="1">
              <a:off x="10828541" y="4121608"/>
              <a:ext cx="155170" cy="247652"/>
            </a:xfrm>
            <a:prstGeom prst="bentArrow">
              <a:avLst>
                <a:gd name="adj1" fmla="val 14150"/>
                <a:gd name="adj2" fmla="val 24790"/>
                <a:gd name="adj3" fmla="val 25000"/>
                <a:gd name="adj4" fmla="val 4375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C395DAC-95B9-4E96-9C62-41818417B6DB}"/>
              </a:ext>
            </a:extLst>
          </p:cNvPr>
          <p:cNvSpPr txBox="1"/>
          <p:nvPr/>
        </p:nvSpPr>
        <p:spPr>
          <a:xfrm>
            <a:off x="7883885" y="5841685"/>
            <a:ext cx="3695369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해제 무료일 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룬의 장착을 해제할 때 드는 마나석 비용이 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날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FDFDB63-250B-4DA5-9CA7-88E17E584638}"/>
              </a:ext>
            </a:extLst>
          </p:cNvPr>
          <p:cNvGrpSpPr/>
          <p:nvPr/>
        </p:nvGrpSpPr>
        <p:grpSpPr>
          <a:xfrm>
            <a:off x="2252111" y="4425546"/>
            <a:ext cx="3964802" cy="1509500"/>
            <a:chOff x="1655822" y="4434576"/>
            <a:chExt cx="3964802" cy="15095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22FD37-FCB1-48C5-A8BC-834AAE7EA590}"/>
                </a:ext>
              </a:extLst>
            </p:cNvPr>
            <p:cNvSpPr txBox="1"/>
            <p:nvPr/>
          </p:nvSpPr>
          <p:spPr>
            <a:xfrm>
              <a:off x="2102113" y="4576375"/>
              <a:ext cx="34775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C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 해제 무료일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기점으로 패키지 판매 기간이 정해짐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98E6EDEC-546D-4369-98E9-F5F735EBD822}"/>
                </a:ext>
              </a:extLst>
            </p:cNvPr>
            <p:cNvSpPr/>
            <p:nvPr/>
          </p:nvSpPr>
          <p:spPr>
            <a:xfrm>
              <a:off x="1655822" y="4608223"/>
              <a:ext cx="438150" cy="20376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9CD97EF-93BE-441C-81AC-AC48DD3CA549}"/>
                </a:ext>
              </a:extLst>
            </p:cNvPr>
            <p:cNvSpPr/>
            <p:nvPr/>
          </p:nvSpPr>
          <p:spPr>
            <a:xfrm>
              <a:off x="2383732" y="5203761"/>
              <a:ext cx="2864887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ctr"/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 연성 패키지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룬해제 전날 금요일부터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일간</a:t>
              </a:r>
              <a:endPara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7A8A0A3-E502-4E8F-AB06-4C0399D409CA}"/>
                </a:ext>
              </a:extLst>
            </p:cNvPr>
            <p:cNvSpPr/>
            <p:nvPr/>
          </p:nvSpPr>
          <p:spPr>
            <a:xfrm>
              <a:off x="2383732" y="5497996"/>
              <a:ext cx="2832827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데빌몬 패키지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룬해제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주후 금요일부터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F40733-A26D-494F-ABA8-CC85861A64F2}"/>
                </a:ext>
              </a:extLst>
            </p:cNvPr>
            <p:cNvSpPr/>
            <p:nvPr/>
          </p:nvSpPr>
          <p:spPr>
            <a:xfrm>
              <a:off x="2383732" y="4928391"/>
              <a:ext cx="2696572" cy="26161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 패키지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룬해제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주전 금요일부터 </a:t>
              </a: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일간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732C368-DF83-4554-B5DB-6CF8DD11A755}"/>
                </a:ext>
              </a:extLst>
            </p:cNvPr>
            <p:cNvSpPr/>
            <p:nvPr/>
          </p:nvSpPr>
          <p:spPr>
            <a:xfrm>
              <a:off x="2093973" y="5011744"/>
              <a:ext cx="289759" cy="915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8E4CE65-B414-4885-A9BA-9A9125999684}"/>
                </a:ext>
              </a:extLst>
            </p:cNvPr>
            <p:cNvSpPr/>
            <p:nvPr/>
          </p:nvSpPr>
          <p:spPr>
            <a:xfrm>
              <a:off x="2093973" y="5294201"/>
              <a:ext cx="289759" cy="915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940F890-6FBD-4E4C-B575-5087C51505C2}"/>
                </a:ext>
              </a:extLst>
            </p:cNvPr>
            <p:cNvSpPr/>
            <p:nvPr/>
          </p:nvSpPr>
          <p:spPr>
            <a:xfrm>
              <a:off x="2093972" y="5583023"/>
              <a:ext cx="289759" cy="91556"/>
            </a:xfrm>
            <a:prstGeom prst="rect">
              <a:avLst/>
            </a:prstGeom>
            <a:solidFill>
              <a:srgbClr val="F1E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10AECAB-D881-4C3E-AAA0-B674F4817D0D}"/>
                </a:ext>
              </a:extLst>
            </p:cNvPr>
            <p:cNvSpPr/>
            <p:nvPr/>
          </p:nvSpPr>
          <p:spPr>
            <a:xfrm>
              <a:off x="1663963" y="4434576"/>
              <a:ext cx="3956661" cy="1509500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C38CF23-BF7A-41FA-BD44-A43D1A99E7DD}"/>
              </a:ext>
            </a:extLst>
          </p:cNvPr>
          <p:cNvSpPr txBox="1"/>
          <p:nvPr/>
        </p:nvSpPr>
        <p:spPr>
          <a:xfrm>
            <a:off x="1071525" y="6123436"/>
            <a:ext cx="718324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룬 해제 무료일을 포함하여 룬 패키지에서 얻은 룬으로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연성 및 스펙 강화를 할 수 있도록 구매 유도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84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341659-39BF-41D7-99DD-723D5F503C10}"/>
              </a:ext>
            </a:extLst>
          </p:cNvPr>
          <p:cNvSpPr txBox="1"/>
          <p:nvPr/>
        </p:nvSpPr>
        <p:spPr>
          <a:xfrm>
            <a:off x="2530549" y="177563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이벤트 분석</a:t>
            </a:r>
          </a:p>
        </p:txBody>
      </p:sp>
    </p:spTree>
    <p:extLst>
      <p:ext uri="{BB962C8B-B14F-4D97-AF65-F5344CB8AC3E}">
        <p14:creationId xmlns:p14="http://schemas.microsoft.com/office/powerpoint/2010/main" val="214404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197</Words>
  <Application>Microsoft Office PowerPoint</Application>
  <PresentationFormat>와이드스크린</PresentationFormat>
  <Paragraphs>85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Kim</dc:creator>
  <cp:lastModifiedBy>Eunjeong Kim</cp:lastModifiedBy>
  <cp:revision>13</cp:revision>
  <dcterms:created xsi:type="dcterms:W3CDTF">2018-12-27T05:16:04Z</dcterms:created>
  <dcterms:modified xsi:type="dcterms:W3CDTF">2018-12-27T10:55:43Z</dcterms:modified>
</cp:coreProperties>
</file>