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8" r:id="rId3"/>
    <p:sldId id="272" r:id="rId4"/>
    <p:sldId id="276" r:id="rId5"/>
    <p:sldId id="260" r:id="rId6"/>
    <p:sldId id="269" r:id="rId7"/>
    <p:sldId id="277" r:id="rId8"/>
    <p:sldId id="274"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92" r:id="rId22"/>
    <p:sldId id="290" r:id="rId23"/>
    <p:sldId id="293" r:id="rId24"/>
    <p:sldId id="291" r:id="rId25"/>
    <p:sldId id="294" r:id="rId26"/>
    <p:sldId id="270" r:id="rId27"/>
    <p:sldId id="261" r:id="rId28"/>
    <p:sldId id="26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D60900-1E49-E45B-BB32-49CD5D0F53DA}" v="175" dt="2023-04-18T23:47:02.431"/>
    <p1510:client id="{1D346A42-2EBA-5376-F7A1-658198B2697F}" v="251" dt="2023-04-04T23:29:17.099"/>
    <p1510:client id="{20E833BB-7156-2902-56BD-796C05C4E052}" v="12" dt="2023-03-31T01:53:15.831"/>
    <p1510:client id="{24D460E0-4330-D5A6-9154-092695746D33}" v="94" dt="2023-04-03T22:21:06.957"/>
    <p1510:client id="{396BFE4A-D865-F89D-C342-775A51AF3B13}" v="458" dt="2023-04-10T02:33:19.037"/>
    <p1510:client id="{425299AD-4D67-E723-7E70-9C325041916A}" v="1133" dt="2023-04-25T11:41:25.025"/>
    <p1510:client id="{4E5A296F-4EE1-BB49-C0E9-A71D1E72CE7F}" v="1" dt="2023-03-29T22:16:21.159"/>
    <p1510:client id="{A541E55C-EE8D-305B-3B02-95CFA97FBE3B}" v="166" dt="2023-03-27T21:29:55.939"/>
    <p1510:client id="{B7CB142D-7472-5305-0983-AC1291DBD468}" v="386" dt="2023-03-29T02:51:58.766"/>
    <p1510:client id="{C31E797B-0F14-851E-45F2-8458AC77FF04}" v="11" dt="2023-03-29T20:38:53.7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546" autoAdjust="0"/>
  </p:normalViewPr>
  <p:slideViewPr>
    <p:cSldViewPr snapToGrid="0">
      <p:cViewPr varScale="1">
        <p:scale>
          <a:sx n="64" d="100"/>
          <a:sy n="64" d="100"/>
        </p:scale>
        <p:origin x="94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 J Taring" userId="S::taringe@middleton.school.nz::bbcd3baa-64cf-45b9-90b3-0d1baa0a330d" providerId="AD" clId="Web-{4E5A296F-4EE1-BB49-C0E9-A71D1E72CE7F}"/>
    <pc:docChg chg="modSld">
      <pc:chgData name="E J Taring" userId="S::taringe@middleton.school.nz::bbcd3baa-64cf-45b9-90b3-0d1baa0a330d" providerId="AD" clId="Web-{4E5A296F-4EE1-BB49-C0E9-A71D1E72CE7F}" dt="2023-03-29T22:16:21.159" v="0"/>
      <pc:docMkLst>
        <pc:docMk/>
      </pc:docMkLst>
      <pc:sldChg chg="modSp">
        <pc:chgData name="E J Taring" userId="S::taringe@middleton.school.nz::bbcd3baa-64cf-45b9-90b3-0d1baa0a330d" providerId="AD" clId="Web-{4E5A296F-4EE1-BB49-C0E9-A71D1E72CE7F}" dt="2023-03-29T22:16:21.159" v="0"/>
        <pc:sldMkLst>
          <pc:docMk/>
          <pc:sldMk cId="4209736356" sldId="277"/>
        </pc:sldMkLst>
        <pc:graphicFrameChg chg="modGraphic">
          <ac:chgData name="E J Taring" userId="S::taringe@middleton.school.nz::bbcd3baa-64cf-45b9-90b3-0d1baa0a330d" providerId="AD" clId="Web-{4E5A296F-4EE1-BB49-C0E9-A71D1E72CE7F}" dt="2023-03-29T22:16:21.159" v="0"/>
          <ac:graphicFrameMkLst>
            <pc:docMk/>
            <pc:sldMk cId="4209736356" sldId="277"/>
            <ac:graphicFrameMk id="92" creationId="{00000000-0000-0000-0000-000000000000}"/>
          </ac:graphicFrameMkLst>
        </pc:graphicFrameChg>
      </pc:sldChg>
    </pc:docChg>
  </pc:docChgLst>
  <pc:docChgLst>
    <pc:chgData name="E J Taring" userId="S::taringe@middleton.school.nz::bbcd3baa-64cf-45b9-90b3-0d1baa0a330d" providerId="AD" clId="Web-{20E833BB-7156-2902-56BD-796C05C4E052}"/>
    <pc:docChg chg="modSld">
      <pc:chgData name="E J Taring" userId="S::taringe@middleton.school.nz::bbcd3baa-64cf-45b9-90b3-0d1baa0a330d" providerId="AD" clId="Web-{20E833BB-7156-2902-56BD-796C05C4E052}" dt="2023-03-31T01:53:15.831" v="11"/>
      <pc:docMkLst>
        <pc:docMk/>
      </pc:docMkLst>
      <pc:sldChg chg="addSp delSp modSp mod setBg">
        <pc:chgData name="E J Taring" userId="S::taringe@middleton.school.nz::bbcd3baa-64cf-45b9-90b3-0d1baa0a330d" providerId="AD" clId="Web-{20E833BB-7156-2902-56BD-796C05C4E052}" dt="2023-03-31T01:53:15.831" v="11"/>
        <pc:sldMkLst>
          <pc:docMk/>
          <pc:sldMk cId="89592267" sldId="274"/>
        </pc:sldMkLst>
        <pc:spChg chg="mod">
          <ac:chgData name="E J Taring" userId="S::taringe@middleton.school.nz::bbcd3baa-64cf-45b9-90b3-0d1baa0a330d" providerId="AD" clId="Web-{20E833BB-7156-2902-56BD-796C05C4E052}" dt="2023-03-31T01:53:12.519" v="10" actId="20577"/>
          <ac:spMkLst>
            <pc:docMk/>
            <pc:sldMk cId="89592267" sldId="274"/>
            <ac:spMk id="2" creationId="{1CC5D32F-7C18-4D00-8D54-2FB046F0A206}"/>
          </ac:spMkLst>
        </pc:spChg>
        <pc:spChg chg="del mod">
          <ac:chgData name="E J Taring" userId="S::taringe@middleton.school.nz::bbcd3baa-64cf-45b9-90b3-0d1baa0a330d" providerId="AD" clId="Web-{20E833BB-7156-2902-56BD-796C05C4E052}" dt="2023-03-31T01:53:15.831" v="11"/>
          <ac:spMkLst>
            <pc:docMk/>
            <pc:sldMk cId="89592267" sldId="274"/>
            <ac:spMk id="4" creationId="{8CD07A82-A944-4A9B-9A52-515DAC30878A}"/>
          </ac:spMkLst>
        </pc:spChg>
        <pc:spChg chg="add">
          <ac:chgData name="E J Taring" userId="S::taringe@middleton.school.nz::bbcd3baa-64cf-45b9-90b3-0d1baa0a330d" providerId="AD" clId="Web-{20E833BB-7156-2902-56BD-796C05C4E052}" dt="2023-03-31T01:52:20.033" v="1"/>
          <ac:spMkLst>
            <pc:docMk/>
            <pc:sldMk cId="89592267" sldId="274"/>
            <ac:spMk id="9" creationId="{1A95671B-3CC6-4792-9114-B74FAEA224E6}"/>
          </ac:spMkLst>
        </pc:spChg>
        <pc:picChg chg="add mod">
          <ac:chgData name="E J Taring" userId="S::taringe@middleton.school.nz::bbcd3baa-64cf-45b9-90b3-0d1baa0a330d" providerId="AD" clId="Web-{20E833BB-7156-2902-56BD-796C05C4E052}" dt="2023-03-31T01:52:45.143" v="6" actId="1076"/>
          <ac:picMkLst>
            <pc:docMk/>
            <pc:sldMk cId="89592267" sldId="274"/>
            <ac:picMk id="3" creationId="{EADB6AF0-0E00-4011-94D4-F570B66FFE3D}"/>
          </ac:picMkLst>
        </pc:picChg>
      </pc:sldChg>
    </pc:docChg>
  </pc:docChgLst>
  <pc:docChgLst>
    <pc:chgData name="E J Taring" userId="S::taringe@middleton.school.nz::bbcd3baa-64cf-45b9-90b3-0d1baa0a330d" providerId="AD" clId="Web-{1D346A42-2EBA-5376-F7A1-658198B2697F}"/>
    <pc:docChg chg="modSld">
      <pc:chgData name="E J Taring" userId="S::taringe@middleton.school.nz::bbcd3baa-64cf-45b9-90b3-0d1baa0a330d" providerId="AD" clId="Web-{1D346A42-2EBA-5376-F7A1-658198B2697F}" dt="2023-04-04T23:29:17.099" v="239" actId="14100"/>
      <pc:docMkLst>
        <pc:docMk/>
      </pc:docMkLst>
      <pc:sldChg chg="addSp modSp">
        <pc:chgData name="E J Taring" userId="S::taringe@middleton.school.nz::bbcd3baa-64cf-45b9-90b3-0d1baa0a330d" providerId="AD" clId="Web-{1D346A42-2EBA-5376-F7A1-658198B2697F}" dt="2023-04-04T23:29:17.099" v="239" actId="14100"/>
        <pc:sldMkLst>
          <pc:docMk/>
          <pc:sldMk cId="2427806125" sldId="278"/>
        </pc:sldMkLst>
        <pc:graphicFrameChg chg="mod modGraphic">
          <ac:chgData name="E J Taring" userId="S::taringe@middleton.school.nz::bbcd3baa-64cf-45b9-90b3-0d1baa0a330d" providerId="AD" clId="Web-{1D346A42-2EBA-5376-F7A1-658198B2697F}" dt="2023-04-04T23:16:55.896" v="216"/>
          <ac:graphicFrameMkLst>
            <pc:docMk/>
            <pc:sldMk cId="2427806125" sldId="278"/>
            <ac:graphicFrameMk id="92" creationId="{00000000-0000-0000-0000-000000000000}"/>
          </ac:graphicFrameMkLst>
        </pc:graphicFrameChg>
        <pc:picChg chg="add mod modCrop">
          <ac:chgData name="E J Taring" userId="S::taringe@middleton.school.nz::bbcd3baa-64cf-45b9-90b3-0d1baa0a330d" providerId="AD" clId="Web-{1D346A42-2EBA-5376-F7A1-658198B2697F}" dt="2023-04-04T23:29:17.099" v="239" actId="14100"/>
          <ac:picMkLst>
            <pc:docMk/>
            <pc:sldMk cId="2427806125" sldId="278"/>
            <ac:picMk id="2" creationId="{5FAE2214-4711-AF7F-F0CE-BFB76A4E993B}"/>
          </ac:picMkLst>
        </pc:picChg>
        <pc:picChg chg="add mod modCrop">
          <ac:chgData name="E J Taring" userId="S::taringe@middleton.school.nz::bbcd3baa-64cf-45b9-90b3-0d1baa0a330d" providerId="AD" clId="Web-{1D346A42-2EBA-5376-F7A1-658198B2697F}" dt="2023-04-04T23:25:06.579" v="236" actId="1076"/>
          <ac:picMkLst>
            <pc:docMk/>
            <pc:sldMk cId="2427806125" sldId="278"/>
            <ac:picMk id="3" creationId="{C6282A55-354D-F32D-696F-67FBFD449B61}"/>
          </ac:picMkLst>
        </pc:picChg>
        <pc:picChg chg="add mod modCrop">
          <ac:chgData name="E J Taring" userId="S::taringe@middleton.school.nz::bbcd3baa-64cf-45b9-90b3-0d1baa0a330d" providerId="AD" clId="Web-{1D346A42-2EBA-5376-F7A1-658198B2697F}" dt="2023-04-04T23:29:13.881" v="237" actId="1076"/>
          <ac:picMkLst>
            <pc:docMk/>
            <pc:sldMk cId="2427806125" sldId="278"/>
            <ac:picMk id="5" creationId="{B7A008AA-81DA-317D-AC36-8FAE7BD01867}"/>
          </ac:picMkLst>
        </pc:picChg>
      </pc:sldChg>
    </pc:docChg>
  </pc:docChgLst>
  <pc:docChgLst>
    <pc:chgData name="E J Taring" userId="S::taringe@middleton.school.nz::bbcd3baa-64cf-45b9-90b3-0d1baa0a330d" providerId="AD" clId="Web-{B7CB142D-7472-5305-0983-AC1291DBD468}"/>
    <pc:docChg chg="addSld delSld modSld">
      <pc:chgData name="E J Taring" userId="S::taringe@middleton.school.nz::bbcd3baa-64cf-45b9-90b3-0d1baa0a330d" providerId="AD" clId="Web-{B7CB142D-7472-5305-0983-AC1291DBD468}" dt="2023-03-29T02:51:58.766" v="361"/>
      <pc:docMkLst>
        <pc:docMk/>
      </pc:docMkLst>
      <pc:sldChg chg="modSp">
        <pc:chgData name="E J Taring" userId="S::taringe@middleton.school.nz::bbcd3baa-64cf-45b9-90b3-0d1baa0a330d" providerId="AD" clId="Web-{B7CB142D-7472-5305-0983-AC1291DBD468}" dt="2023-03-29T02:44:02.347" v="141" actId="20577"/>
        <pc:sldMkLst>
          <pc:docMk/>
          <pc:sldMk cId="3838895173" sldId="258"/>
        </pc:sldMkLst>
        <pc:spChg chg="mod">
          <ac:chgData name="E J Taring" userId="S::taringe@middleton.school.nz::bbcd3baa-64cf-45b9-90b3-0d1baa0a330d" providerId="AD" clId="Web-{B7CB142D-7472-5305-0983-AC1291DBD468}" dt="2023-03-29T02:44:02.347" v="141" actId="20577"/>
          <ac:spMkLst>
            <pc:docMk/>
            <pc:sldMk cId="3838895173" sldId="258"/>
            <ac:spMk id="4" creationId="{F7FB308A-232B-4B31-A59D-BD561ECFBE8B}"/>
          </ac:spMkLst>
        </pc:spChg>
      </pc:sldChg>
      <pc:sldChg chg="addSp delSp modSp">
        <pc:chgData name="E J Taring" userId="S::taringe@middleton.school.nz::bbcd3baa-64cf-45b9-90b3-0d1baa0a330d" providerId="AD" clId="Web-{B7CB142D-7472-5305-0983-AC1291DBD468}" dt="2023-03-29T02:45:15.381" v="151" actId="14100"/>
        <pc:sldMkLst>
          <pc:docMk/>
          <pc:sldMk cId="3760331451" sldId="260"/>
        </pc:sldMkLst>
        <pc:spChg chg="del">
          <ac:chgData name="E J Taring" userId="S::taringe@middleton.school.nz::bbcd3baa-64cf-45b9-90b3-0d1baa0a330d" providerId="AD" clId="Web-{B7CB142D-7472-5305-0983-AC1291DBD468}" dt="2023-03-29T02:44:56.864" v="144"/>
          <ac:spMkLst>
            <pc:docMk/>
            <pc:sldMk cId="3760331451" sldId="260"/>
            <ac:spMk id="4" creationId="{937BF58F-E358-4625-919F-7C3D6EEBA8FB}"/>
          </ac:spMkLst>
        </pc:spChg>
        <pc:picChg chg="add mod">
          <ac:chgData name="E J Taring" userId="S::taringe@middleton.school.nz::bbcd3baa-64cf-45b9-90b3-0d1baa0a330d" providerId="AD" clId="Web-{B7CB142D-7472-5305-0983-AC1291DBD468}" dt="2023-03-29T02:45:15.381" v="151" actId="14100"/>
          <ac:picMkLst>
            <pc:docMk/>
            <pc:sldMk cId="3760331451" sldId="260"/>
            <ac:picMk id="3" creationId="{E64850FF-3271-7923-308D-EFC0D144AC34}"/>
          </ac:picMkLst>
        </pc:picChg>
        <pc:picChg chg="mod">
          <ac:chgData name="E J Taring" userId="S::taringe@middleton.school.nz::bbcd3baa-64cf-45b9-90b3-0d1baa0a330d" providerId="AD" clId="Web-{B7CB142D-7472-5305-0983-AC1291DBD468}" dt="2023-03-29T02:45:08.820" v="150" actId="1076"/>
          <ac:picMkLst>
            <pc:docMk/>
            <pc:sldMk cId="3760331451" sldId="260"/>
            <ac:picMk id="5" creationId="{951CCB22-8070-9840-BCFE-50919D15F2E7}"/>
          </ac:picMkLst>
        </pc:picChg>
      </pc:sldChg>
      <pc:sldChg chg="modSp">
        <pc:chgData name="E J Taring" userId="S::taringe@middleton.school.nz::bbcd3baa-64cf-45b9-90b3-0d1baa0a330d" providerId="AD" clId="Web-{B7CB142D-7472-5305-0983-AC1291DBD468}" dt="2023-03-29T02:46:56.414" v="175" actId="20577"/>
        <pc:sldMkLst>
          <pc:docMk/>
          <pc:sldMk cId="0" sldId="268"/>
        </pc:sldMkLst>
        <pc:spChg chg="mod">
          <ac:chgData name="E J Taring" userId="S::taringe@middleton.school.nz::bbcd3baa-64cf-45b9-90b3-0d1baa0a330d" providerId="AD" clId="Web-{B7CB142D-7472-5305-0983-AC1291DBD468}" dt="2023-03-29T02:46:56.414" v="175" actId="20577"/>
          <ac:spMkLst>
            <pc:docMk/>
            <pc:sldMk cId="0" sldId="268"/>
            <ac:spMk id="86" creationId="{00000000-0000-0000-0000-000000000000}"/>
          </ac:spMkLst>
        </pc:spChg>
      </pc:sldChg>
      <pc:sldChg chg="modSp">
        <pc:chgData name="E J Taring" userId="S::taringe@middleton.school.nz::bbcd3baa-64cf-45b9-90b3-0d1baa0a330d" providerId="AD" clId="Web-{B7CB142D-7472-5305-0983-AC1291DBD468}" dt="2023-03-29T02:50:17.107" v="185" actId="20577"/>
        <pc:sldMkLst>
          <pc:docMk/>
          <pc:sldMk cId="0" sldId="269"/>
        </pc:sldMkLst>
        <pc:spChg chg="mod">
          <ac:chgData name="E J Taring" userId="S::taringe@middleton.school.nz::bbcd3baa-64cf-45b9-90b3-0d1baa0a330d" providerId="AD" clId="Web-{B7CB142D-7472-5305-0983-AC1291DBD468}" dt="2023-03-29T02:50:17.107" v="185" actId="20577"/>
          <ac:spMkLst>
            <pc:docMk/>
            <pc:sldMk cId="0" sldId="269"/>
            <ac:spMk id="91" creationId="{00000000-0000-0000-0000-000000000000}"/>
          </ac:spMkLst>
        </pc:spChg>
        <pc:graphicFrameChg chg="mod modGraphic">
          <ac:chgData name="E J Taring" userId="S::taringe@middleton.school.nz::bbcd3baa-64cf-45b9-90b3-0d1baa0a330d" providerId="AD" clId="Web-{B7CB142D-7472-5305-0983-AC1291DBD468}" dt="2023-03-29T02:37:13.399" v="134"/>
          <ac:graphicFrameMkLst>
            <pc:docMk/>
            <pc:sldMk cId="0" sldId="269"/>
            <ac:graphicFrameMk id="92" creationId="{00000000-0000-0000-0000-000000000000}"/>
          </ac:graphicFrameMkLst>
        </pc:graphicFrameChg>
      </pc:sldChg>
      <pc:sldChg chg="del">
        <pc:chgData name="E J Taring" userId="S::taringe@middleton.school.nz::bbcd3baa-64cf-45b9-90b3-0d1baa0a330d" providerId="AD" clId="Web-{B7CB142D-7472-5305-0983-AC1291DBD468}" dt="2023-03-29T02:45:25.834" v="152"/>
        <pc:sldMkLst>
          <pc:docMk/>
          <pc:sldMk cId="1085598541" sldId="275"/>
        </pc:sldMkLst>
      </pc:sldChg>
      <pc:sldChg chg="modSp add replId">
        <pc:chgData name="E J Taring" userId="S::taringe@middleton.school.nz::bbcd3baa-64cf-45b9-90b3-0d1baa0a330d" providerId="AD" clId="Web-{B7CB142D-7472-5305-0983-AC1291DBD468}" dt="2023-03-29T02:51:58.766" v="361"/>
        <pc:sldMkLst>
          <pc:docMk/>
          <pc:sldMk cId="4209736356" sldId="277"/>
        </pc:sldMkLst>
        <pc:spChg chg="mod">
          <ac:chgData name="E J Taring" userId="S::taringe@middleton.school.nz::bbcd3baa-64cf-45b9-90b3-0d1baa0a330d" providerId="AD" clId="Web-{B7CB142D-7472-5305-0983-AC1291DBD468}" dt="2023-03-29T02:50:24.467" v="193" actId="20577"/>
          <ac:spMkLst>
            <pc:docMk/>
            <pc:sldMk cId="4209736356" sldId="277"/>
            <ac:spMk id="91" creationId="{00000000-0000-0000-0000-000000000000}"/>
          </ac:spMkLst>
        </pc:spChg>
        <pc:graphicFrameChg chg="mod modGraphic">
          <ac:chgData name="E J Taring" userId="S::taringe@middleton.school.nz::bbcd3baa-64cf-45b9-90b3-0d1baa0a330d" providerId="AD" clId="Web-{B7CB142D-7472-5305-0983-AC1291DBD468}" dt="2023-03-29T02:51:58.766" v="361"/>
          <ac:graphicFrameMkLst>
            <pc:docMk/>
            <pc:sldMk cId="4209736356" sldId="277"/>
            <ac:graphicFrameMk id="92" creationId="{00000000-0000-0000-0000-000000000000}"/>
          </ac:graphicFrameMkLst>
        </pc:graphicFrameChg>
      </pc:sldChg>
    </pc:docChg>
  </pc:docChgLst>
  <pc:docChgLst>
    <pc:chgData name="E J Taring" userId="S::taringe@middleton.school.nz::bbcd3baa-64cf-45b9-90b3-0d1baa0a330d" providerId="AD" clId="Web-{396BFE4A-D865-F89D-C342-775A51AF3B13}"/>
    <pc:docChg chg="addSld modSld sldOrd">
      <pc:chgData name="E J Taring" userId="S::taringe@middleton.school.nz::bbcd3baa-64cf-45b9-90b3-0d1baa0a330d" providerId="AD" clId="Web-{396BFE4A-D865-F89D-C342-775A51AF3B13}" dt="2023-04-10T02:33:19.037" v="435"/>
      <pc:docMkLst>
        <pc:docMk/>
      </pc:docMkLst>
      <pc:sldChg chg="addSp delSp modSp new">
        <pc:chgData name="E J Taring" userId="S::taringe@middleton.school.nz::bbcd3baa-64cf-45b9-90b3-0d1baa0a330d" providerId="AD" clId="Web-{396BFE4A-D865-F89D-C342-775A51AF3B13}" dt="2023-04-10T02:09:03.038" v="18" actId="20577"/>
        <pc:sldMkLst>
          <pc:docMk/>
          <pc:sldMk cId="2654826964" sldId="279"/>
        </pc:sldMkLst>
        <pc:spChg chg="mod">
          <ac:chgData name="E J Taring" userId="S::taringe@middleton.school.nz::bbcd3baa-64cf-45b9-90b3-0d1baa0a330d" providerId="AD" clId="Web-{396BFE4A-D865-F89D-C342-775A51AF3B13}" dt="2023-04-10T02:09:03.038" v="18" actId="20577"/>
          <ac:spMkLst>
            <pc:docMk/>
            <pc:sldMk cId="2654826964" sldId="279"/>
            <ac:spMk id="2" creationId="{32712845-6456-790C-DF75-D6AF361A0950}"/>
          </ac:spMkLst>
        </pc:spChg>
        <pc:spChg chg="del">
          <ac:chgData name="E J Taring" userId="S::taringe@middleton.school.nz::bbcd3baa-64cf-45b9-90b3-0d1baa0a330d" providerId="AD" clId="Web-{396BFE4A-D865-F89D-C342-775A51AF3B13}" dt="2023-04-10T02:07:43.942" v="9"/>
          <ac:spMkLst>
            <pc:docMk/>
            <pc:sldMk cId="2654826964" sldId="279"/>
            <ac:spMk id="3" creationId="{08779F25-2A11-76FB-16FE-6405F054CC92}"/>
          </ac:spMkLst>
        </pc:spChg>
        <pc:picChg chg="add mod">
          <ac:chgData name="E J Taring" userId="S::taringe@middleton.school.nz::bbcd3baa-64cf-45b9-90b3-0d1baa0a330d" providerId="AD" clId="Web-{396BFE4A-D865-F89D-C342-775A51AF3B13}" dt="2023-04-10T02:07:51.927" v="13" actId="1076"/>
          <ac:picMkLst>
            <pc:docMk/>
            <pc:sldMk cId="2654826964" sldId="279"/>
            <ac:picMk id="4" creationId="{07CA3332-AF18-5306-1C5B-B23743794688}"/>
          </ac:picMkLst>
        </pc:picChg>
      </pc:sldChg>
      <pc:sldChg chg="delSp modSp add ord replId">
        <pc:chgData name="E J Taring" userId="S::taringe@middleton.school.nz::bbcd3baa-64cf-45b9-90b3-0d1baa0a330d" providerId="AD" clId="Web-{396BFE4A-D865-F89D-C342-775A51AF3B13}" dt="2023-04-10T02:33:19.037" v="435"/>
        <pc:sldMkLst>
          <pc:docMk/>
          <pc:sldMk cId="3416111866" sldId="280"/>
        </pc:sldMkLst>
        <pc:spChg chg="mod">
          <ac:chgData name="E J Taring" userId="S::taringe@middleton.school.nz::bbcd3baa-64cf-45b9-90b3-0d1baa0a330d" providerId="AD" clId="Web-{396BFE4A-D865-F89D-C342-775A51AF3B13}" dt="2023-04-10T02:09:23.523" v="29" actId="20577"/>
          <ac:spMkLst>
            <pc:docMk/>
            <pc:sldMk cId="3416111866" sldId="280"/>
            <ac:spMk id="91" creationId="{00000000-0000-0000-0000-000000000000}"/>
          </ac:spMkLst>
        </pc:spChg>
        <pc:graphicFrameChg chg="mod modGraphic">
          <ac:chgData name="E J Taring" userId="S::taringe@middleton.school.nz::bbcd3baa-64cf-45b9-90b3-0d1baa0a330d" providerId="AD" clId="Web-{396BFE4A-D865-F89D-C342-775A51AF3B13}" dt="2023-04-10T02:33:19.037" v="435"/>
          <ac:graphicFrameMkLst>
            <pc:docMk/>
            <pc:sldMk cId="3416111866" sldId="280"/>
            <ac:graphicFrameMk id="92" creationId="{00000000-0000-0000-0000-000000000000}"/>
          </ac:graphicFrameMkLst>
        </pc:graphicFrameChg>
        <pc:picChg chg="del">
          <ac:chgData name="E J Taring" userId="S::taringe@middleton.school.nz::bbcd3baa-64cf-45b9-90b3-0d1baa0a330d" providerId="AD" clId="Web-{396BFE4A-D865-F89D-C342-775A51AF3B13}" dt="2023-04-10T02:09:25.773" v="31"/>
          <ac:picMkLst>
            <pc:docMk/>
            <pc:sldMk cId="3416111866" sldId="280"/>
            <ac:picMk id="2" creationId="{5FAE2214-4711-AF7F-F0CE-BFB76A4E993B}"/>
          </ac:picMkLst>
        </pc:picChg>
        <pc:picChg chg="del">
          <ac:chgData name="E J Taring" userId="S::taringe@middleton.school.nz::bbcd3baa-64cf-45b9-90b3-0d1baa0a330d" providerId="AD" clId="Web-{396BFE4A-D865-F89D-C342-775A51AF3B13}" dt="2023-04-10T02:09:27.476" v="32"/>
          <ac:picMkLst>
            <pc:docMk/>
            <pc:sldMk cId="3416111866" sldId="280"/>
            <ac:picMk id="3" creationId="{C6282A55-354D-F32D-696F-67FBFD449B61}"/>
          </ac:picMkLst>
        </pc:picChg>
        <pc:picChg chg="del">
          <ac:chgData name="E J Taring" userId="S::taringe@middleton.school.nz::bbcd3baa-64cf-45b9-90b3-0d1baa0a330d" providerId="AD" clId="Web-{396BFE4A-D865-F89D-C342-775A51AF3B13}" dt="2023-04-10T02:09:24.882" v="30"/>
          <ac:picMkLst>
            <pc:docMk/>
            <pc:sldMk cId="3416111866" sldId="280"/>
            <ac:picMk id="5" creationId="{B7A008AA-81DA-317D-AC36-8FAE7BD01867}"/>
          </ac:picMkLst>
        </pc:picChg>
      </pc:sldChg>
    </pc:docChg>
  </pc:docChgLst>
  <pc:docChgLst>
    <pc:chgData name="Patrick Baker" userId="S::p.baker@middleton.school.nz::dbad0e87-82bb-43bf-9a70-a6d8fad31ef1" providerId="AD" clId="Web-{C31E797B-0F14-851E-45F2-8458AC77FF04}"/>
    <pc:docChg chg="modSld">
      <pc:chgData name="Patrick Baker" userId="S::p.baker@middleton.school.nz::dbad0e87-82bb-43bf-9a70-a6d8fad31ef1" providerId="AD" clId="Web-{C31E797B-0F14-851E-45F2-8458AC77FF04}" dt="2023-03-29T20:38:53.753" v="10" actId="20577"/>
      <pc:docMkLst>
        <pc:docMk/>
      </pc:docMkLst>
      <pc:sldChg chg="modSp">
        <pc:chgData name="Patrick Baker" userId="S::p.baker@middleton.school.nz::dbad0e87-82bb-43bf-9a70-a6d8fad31ef1" providerId="AD" clId="Web-{C31E797B-0F14-851E-45F2-8458AC77FF04}" dt="2023-03-29T20:38:53.753" v="10" actId="20577"/>
        <pc:sldMkLst>
          <pc:docMk/>
          <pc:sldMk cId="3838895173" sldId="258"/>
        </pc:sldMkLst>
        <pc:spChg chg="mod">
          <ac:chgData name="Patrick Baker" userId="S::p.baker@middleton.school.nz::dbad0e87-82bb-43bf-9a70-a6d8fad31ef1" providerId="AD" clId="Web-{C31E797B-0F14-851E-45F2-8458AC77FF04}" dt="2023-03-29T20:38:53.753" v="10" actId="20577"/>
          <ac:spMkLst>
            <pc:docMk/>
            <pc:sldMk cId="3838895173" sldId="258"/>
            <ac:spMk id="4" creationId="{F7FB308A-232B-4B31-A59D-BD561ECFBE8B}"/>
          </ac:spMkLst>
        </pc:spChg>
      </pc:sldChg>
    </pc:docChg>
  </pc:docChgLst>
  <pc:docChgLst>
    <pc:chgData name="E J Taring" userId="bbcd3baa-64cf-45b9-90b3-0d1baa0a330d" providerId="ADAL" clId="{AA1C9D58-66E4-412F-8890-4831DB41BA46}"/>
    <pc:docChg chg="modSld">
      <pc:chgData name="E J Taring" userId="bbcd3baa-64cf-45b9-90b3-0d1baa0a330d" providerId="ADAL" clId="{AA1C9D58-66E4-412F-8890-4831DB41BA46}" dt="2023-03-24T01:42:49.835" v="1" actId="20577"/>
      <pc:docMkLst>
        <pc:docMk/>
      </pc:docMkLst>
      <pc:sldChg chg="modSp mod">
        <pc:chgData name="E J Taring" userId="bbcd3baa-64cf-45b9-90b3-0d1baa0a330d" providerId="ADAL" clId="{AA1C9D58-66E4-412F-8890-4831DB41BA46}" dt="2023-03-24T01:42:49.835" v="1" actId="20577"/>
        <pc:sldMkLst>
          <pc:docMk/>
          <pc:sldMk cId="1362934084" sldId="256"/>
        </pc:sldMkLst>
        <pc:spChg chg="mod">
          <ac:chgData name="E J Taring" userId="bbcd3baa-64cf-45b9-90b3-0d1baa0a330d" providerId="ADAL" clId="{AA1C9D58-66E4-412F-8890-4831DB41BA46}" dt="2023-03-24T01:42:49.835" v="1" actId="20577"/>
          <ac:spMkLst>
            <pc:docMk/>
            <pc:sldMk cId="1362934084" sldId="256"/>
            <ac:spMk id="3" creationId="{930E6464-DA98-43C8-B6C9-594748754628}"/>
          </ac:spMkLst>
        </pc:spChg>
      </pc:sldChg>
    </pc:docChg>
  </pc:docChgLst>
  <pc:docChgLst>
    <pc:chgData name="E J Taring" userId="S::taringe@middleton.school.nz::bbcd3baa-64cf-45b9-90b3-0d1baa0a330d" providerId="AD" clId="Web-{425299AD-4D67-E723-7E70-9C325041916A}"/>
    <pc:docChg chg="addSld delSld modSld sldOrd">
      <pc:chgData name="E J Taring" userId="S::taringe@middleton.school.nz::bbcd3baa-64cf-45b9-90b3-0d1baa0a330d" providerId="AD" clId="Web-{425299AD-4D67-E723-7E70-9C325041916A}" dt="2023-04-25T11:41:25.025" v="1084"/>
      <pc:docMkLst>
        <pc:docMk/>
      </pc:docMkLst>
      <pc:sldChg chg="addSp modSp">
        <pc:chgData name="E J Taring" userId="S::taringe@middleton.school.nz::bbcd3baa-64cf-45b9-90b3-0d1baa0a330d" providerId="AD" clId="Web-{425299AD-4D67-E723-7E70-9C325041916A}" dt="2023-04-25T11:40:30.399" v="1075" actId="1076"/>
        <pc:sldMkLst>
          <pc:docMk/>
          <pc:sldMk cId="1357549755" sldId="261"/>
        </pc:sldMkLst>
        <pc:picChg chg="add mod">
          <ac:chgData name="E J Taring" userId="S::taringe@middleton.school.nz::bbcd3baa-64cf-45b9-90b3-0d1baa0a330d" providerId="AD" clId="Web-{425299AD-4D67-E723-7E70-9C325041916A}" dt="2023-04-25T11:40:06.070" v="1073" actId="1076"/>
          <ac:picMkLst>
            <pc:docMk/>
            <pc:sldMk cId="1357549755" sldId="261"/>
            <ac:picMk id="4" creationId="{D112A5A6-0851-5A59-2D6B-09E082A5251E}"/>
          </ac:picMkLst>
        </pc:picChg>
        <pc:picChg chg="add mod">
          <ac:chgData name="E J Taring" userId="S::taringe@middleton.school.nz::bbcd3baa-64cf-45b9-90b3-0d1baa0a330d" providerId="AD" clId="Web-{425299AD-4D67-E723-7E70-9C325041916A}" dt="2023-04-25T11:40:30.399" v="1075" actId="1076"/>
          <ac:picMkLst>
            <pc:docMk/>
            <pc:sldMk cId="1357549755" sldId="261"/>
            <ac:picMk id="5" creationId="{3D4D0E8C-6EB6-0464-392A-85E556231A48}"/>
          </ac:picMkLst>
        </pc:picChg>
      </pc:sldChg>
      <pc:sldChg chg="del">
        <pc:chgData name="E J Taring" userId="S::taringe@middleton.school.nz::bbcd3baa-64cf-45b9-90b3-0d1baa0a330d" providerId="AD" clId="Web-{425299AD-4D67-E723-7E70-9C325041916A}" dt="2023-04-25T11:38:31.224" v="1066"/>
        <pc:sldMkLst>
          <pc:docMk/>
          <pc:sldMk cId="1084233196" sldId="263"/>
        </pc:sldMkLst>
      </pc:sldChg>
      <pc:sldChg chg="addSp modSp ord">
        <pc:chgData name="E J Taring" userId="S::taringe@middleton.school.nz::bbcd3baa-64cf-45b9-90b3-0d1baa0a330d" providerId="AD" clId="Web-{425299AD-4D67-E723-7E70-9C325041916A}" dt="2023-04-25T11:41:12.447" v="1082"/>
        <pc:sldMkLst>
          <pc:docMk/>
          <pc:sldMk cId="2276153040" sldId="266"/>
        </pc:sldMkLst>
        <pc:spChg chg="add">
          <ac:chgData name="E J Taring" userId="S::taringe@middleton.school.nz::bbcd3baa-64cf-45b9-90b3-0d1baa0a330d" providerId="AD" clId="Web-{425299AD-4D67-E723-7E70-9C325041916A}" dt="2023-04-25T11:40:55.431" v="1077"/>
          <ac:spMkLst>
            <pc:docMk/>
            <pc:sldMk cId="2276153040" sldId="266"/>
            <ac:spMk id="4" creationId="{0F7EDDE0-4A89-BF5F-ABBF-C09F814E2BA9}"/>
          </ac:spMkLst>
        </pc:spChg>
        <pc:spChg chg="add mod">
          <ac:chgData name="E J Taring" userId="S::taringe@middleton.school.nz::bbcd3baa-64cf-45b9-90b3-0d1baa0a330d" providerId="AD" clId="Web-{425299AD-4D67-E723-7E70-9C325041916A}" dt="2023-04-25T11:41:08.337" v="1081" actId="20577"/>
          <ac:spMkLst>
            <pc:docMk/>
            <pc:sldMk cId="2276153040" sldId="266"/>
            <ac:spMk id="5" creationId="{8F08E91D-3BBB-47C9-87C5-069DD4758ACA}"/>
          </ac:spMkLst>
        </pc:spChg>
      </pc:sldChg>
      <pc:sldChg chg="del">
        <pc:chgData name="E J Taring" userId="S::taringe@middleton.school.nz::bbcd3baa-64cf-45b9-90b3-0d1baa0a330d" providerId="AD" clId="Web-{425299AD-4D67-E723-7E70-9C325041916A}" dt="2023-04-25T11:41:25.025" v="1084"/>
        <pc:sldMkLst>
          <pc:docMk/>
          <pc:sldMk cId="0" sldId="268"/>
        </pc:sldMkLst>
      </pc:sldChg>
      <pc:sldChg chg="addSp delSp modSp">
        <pc:chgData name="E J Taring" userId="S::taringe@middleton.school.nz::bbcd3baa-64cf-45b9-90b3-0d1baa0a330d" providerId="AD" clId="Web-{425299AD-4D67-E723-7E70-9C325041916A}" dt="2023-04-25T11:38:28.349" v="1065" actId="1076"/>
        <pc:sldMkLst>
          <pc:docMk/>
          <pc:sldMk cId="1053444694" sldId="270"/>
        </pc:sldMkLst>
        <pc:graphicFrameChg chg="del modGraphic">
          <ac:chgData name="E J Taring" userId="S::taringe@middleton.school.nz::bbcd3baa-64cf-45b9-90b3-0d1baa0a330d" providerId="AD" clId="Web-{425299AD-4D67-E723-7E70-9C325041916A}" dt="2023-04-25T11:38:24.474" v="1063"/>
          <ac:graphicFrameMkLst>
            <pc:docMk/>
            <pc:sldMk cId="1053444694" sldId="270"/>
            <ac:graphicFrameMk id="4" creationId="{54A393A9-6C94-409B-BDCB-65C4ABAA2DD1}"/>
          </ac:graphicFrameMkLst>
        </pc:graphicFrameChg>
        <pc:picChg chg="add mod">
          <ac:chgData name="E J Taring" userId="S::taringe@middleton.school.nz::bbcd3baa-64cf-45b9-90b3-0d1baa0a330d" providerId="AD" clId="Web-{425299AD-4D67-E723-7E70-9C325041916A}" dt="2023-04-25T11:38:28.349" v="1065" actId="1076"/>
          <ac:picMkLst>
            <pc:docMk/>
            <pc:sldMk cId="1053444694" sldId="270"/>
            <ac:picMk id="3" creationId="{CA36A21A-7FDC-5153-3B3A-091DA1993997}"/>
          </ac:picMkLst>
        </pc:picChg>
      </pc:sldChg>
      <pc:sldChg chg="del">
        <pc:chgData name="E J Taring" userId="S::taringe@middleton.school.nz::bbcd3baa-64cf-45b9-90b3-0d1baa0a330d" providerId="AD" clId="Web-{425299AD-4D67-E723-7E70-9C325041916A}" dt="2023-04-25T11:41:21.306" v="1083"/>
        <pc:sldMkLst>
          <pc:docMk/>
          <pc:sldMk cId="270828811" sldId="273"/>
        </pc:sldMkLst>
      </pc:sldChg>
      <pc:sldChg chg="addSp modSp new">
        <pc:chgData name="E J Taring" userId="S::taringe@middleton.school.nz::bbcd3baa-64cf-45b9-90b3-0d1baa0a330d" providerId="AD" clId="Web-{425299AD-4D67-E723-7E70-9C325041916A}" dt="2023-04-25T07:28:45.604" v="53" actId="20577"/>
        <pc:sldMkLst>
          <pc:docMk/>
          <pc:sldMk cId="2365276628" sldId="282"/>
        </pc:sldMkLst>
        <pc:spChg chg="mod">
          <ac:chgData name="E J Taring" userId="S::taringe@middleton.school.nz::bbcd3baa-64cf-45b9-90b3-0d1baa0a330d" providerId="AD" clId="Web-{425299AD-4D67-E723-7E70-9C325041916A}" dt="2023-04-25T07:26:29.444" v="23" actId="20577"/>
          <ac:spMkLst>
            <pc:docMk/>
            <pc:sldMk cId="2365276628" sldId="282"/>
            <ac:spMk id="2" creationId="{E0C8B5BE-EE96-1070-9C3D-D7D09F810278}"/>
          </ac:spMkLst>
        </pc:spChg>
        <pc:spChg chg="mod">
          <ac:chgData name="E J Taring" userId="S::taringe@middleton.school.nz::bbcd3baa-64cf-45b9-90b3-0d1baa0a330d" providerId="AD" clId="Web-{425299AD-4D67-E723-7E70-9C325041916A}" dt="2023-04-25T07:28:45.604" v="53" actId="20577"/>
          <ac:spMkLst>
            <pc:docMk/>
            <pc:sldMk cId="2365276628" sldId="282"/>
            <ac:spMk id="3" creationId="{022A381D-92DB-F728-427E-2F40925D1011}"/>
          </ac:spMkLst>
        </pc:spChg>
        <pc:picChg chg="add mod">
          <ac:chgData name="E J Taring" userId="S::taringe@middleton.school.nz::bbcd3baa-64cf-45b9-90b3-0d1baa0a330d" providerId="AD" clId="Web-{425299AD-4D67-E723-7E70-9C325041916A}" dt="2023-04-25T07:26:54.788" v="31" actId="14100"/>
          <ac:picMkLst>
            <pc:docMk/>
            <pc:sldMk cId="2365276628" sldId="282"/>
            <ac:picMk id="4" creationId="{B0B2549D-9105-A4EC-3A61-6F8BE5309485}"/>
          </ac:picMkLst>
        </pc:picChg>
      </pc:sldChg>
      <pc:sldChg chg="addSp delSp modSp new">
        <pc:chgData name="E J Taring" userId="S::taringe@middleton.school.nz::bbcd3baa-64cf-45b9-90b3-0d1baa0a330d" providerId="AD" clId="Web-{425299AD-4D67-E723-7E70-9C325041916A}" dt="2023-04-25T07:45:47.537" v="406" actId="14100"/>
        <pc:sldMkLst>
          <pc:docMk/>
          <pc:sldMk cId="3495413750" sldId="283"/>
        </pc:sldMkLst>
        <pc:spChg chg="mod">
          <ac:chgData name="E J Taring" userId="S::taringe@middleton.school.nz::bbcd3baa-64cf-45b9-90b3-0d1baa0a330d" providerId="AD" clId="Web-{425299AD-4D67-E723-7E70-9C325041916A}" dt="2023-04-25T07:29:42.418" v="90" actId="20577"/>
          <ac:spMkLst>
            <pc:docMk/>
            <pc:sldMk cId="3495413750" sldId="283"/>
            <ac:spMk id="2" creationId="{91BD0478-1448-D030-1421-A9ECA9996559}"/>
          </ac:spMkLst>
        </pc:spChg>
        <pc:spChg chg="del">
          <ac:chgData name="E J Taring" userId="S::taringe@middleton.school.nz::bbcd3baa-64cf-45b9-90b3-0d1baa0a330d" providerId="AD" clId="Web-{425299AD-4D67-E723-7E70-9C325041916A}" dt="2023-04-25T07:29:49.512" v="91"/>
          <ac:spMkLst>
            <pc:docMk/>
            <pc:sldMk cId="3495413750" sldId="283"/>
            <ac:spMk id="3" creationId="{30AF4341-A416-7694-CDE8-895B5DF62781}"/>
          </ac:spMkLst>
        </pc:spChg>
        <pc:graphicFrameChg chg="add mod modGraphic">
          <ac:chgData name="E J Taring" userId="S::taringe@middleton.school.nz::bbcd3baa-64cf-45b9-90b3-0d1baa0a330d" providerId="AD" clId="Web-{425299AD-4D67-E723-7E70-9C325041916A}" dt="2023-04-25T07:45:26.006" v="392"/>
          <ac:graphicFrameMkLst>
            <pc:docMk/>
            <pc:sldMk cId="3495413750" sldId="283"/>
            <ac:graphicFrameMk id="4" creationId="{9C278812-3B7A-174C-592B-86BFFB8B2694}"/>
          </ac:graphicFrameMkLst>
        </pc:graphicFrameChg>
        <pc:picChg chg="add del mod">
          <ac:chgData name="E J Taring" userId="S::taringe@middleton.school.nz::bbcd3baa-64cf-45b9-90b3-0d1baa0a330d" providerId="AD" clId="Web-{425299AD-4D67-E723-7E70-9C325041916A}" dt="2023-04-25T07:45:36.443" v="402"/>
          <ac:picMkLst>
            <pc:docMk/>
            <pc:sldMk cId="3495413750" sldId="283"/>
            <ac:picMk id="5" creationId="{35A24996-C1BF-6125-5199-C58AEBE6D3DB}"/>
          </ac:picMkLst>
        </pc:picChg>
        <pc:picChg chg="add mod">
          <ac:chgData name="E J Taring" userId="S::taringe@middleton.school.nz::bbcd3baa-64cf-45b9-90b3-0d1baa0a330d" providerId="AD" clId="Web-{425299AD-4D67-E723-7E70-9C325041916A}" dt="2023-04-25T07:45:47.537" v="406" actId="14100"/>
          <ac:picMkLst>
            <pc:docMk/>
            <pc:sldMk cId="3495413750" sldId="283"/>
            <ac:picMk id="6" creationId="{C2131A16-84C2-7F95-D53A-FE6FB9649D25}"/>
          </ac:picMkLst>
        </pc:picChg>
      </pc:sldChg>
      <pc:sldChg chg="addSp delSp modSp add replId">
        <pc:chgData name="E J Taring" userId="S::taringe@middleton.school.nz::bbcd3baa-64cf-45b9-90b3-0d1baa0a330d" providerId="AD" clId="Web-{425299AD-4D67-E723-7E70-9C325041916A}" dt="2023-04-25T08:31:14.411" v="437" actId="1076"/>
        <pc:sldMkLst>
          <pc:docMk/>
          <pc:sldMk cId="2279813152" sldId="284"/>
        </pc:sldMkLst>
        <pc:spChg chg="mod">
          <ac:chgData name="E J Taring" userId="S::taringe@middleton.school.nz::bbcd3baa-64cf-45b9-90b3-0d1baa0a330d" providerId="AD" clId="Web-{425299AD-4D67-E723-7E70-9C325041916A}" dt="2023-04-25T08:29:30.424" v="423" actId="20577"/>
          <ac:spMkLst>
            <pc:docMk/>
            <pc:sldMk cId="2279813152" sldId="284"/>
            <ac:spMk id="2" creationId="{91BD0478-1448-D030-1421-A9ECA9996559}"/>
          </ac:spMkLst>
        </pc:spChg>
        <pc:graphicFrameChg chg="mod modGraphic">
          <ac:chgData name="E J Taring" userId="S::taringe@middleton.school.nz::bbcd3baa-64cf-45b9-90b3-0d1baa0a330d" providerId="AD" clId="Web-{425299AD-4D67-E723-7E70-9C325041916A}" dt="2023-04-25T08:30:03.300" v="430"/>
          <ac:graphicFrameMkLst>
            <pc:docMk/>
            <pc:sldMk cId="2279813152" sldId="284"/>
            <ac:graphicFrameMk id="4" creationId="{9C278812-3B7A-174C-592B-86BFFB8B2694}"/>
          </ac:graphicFrameMkLst>
        </pc:graphicFrameChg>
        <pc:picChg chg="add del mod">
          <ac:chgData name="E J Taring" userId="S::taringe@middleton.school.nz::bbcd3baa-64cf-45b9-90b3-0d1baa0a330d" providerId="AD" clId="Web-{425299AD-4D67-E723-7E70-9C325041916A}" dt="2023-04-25T08:30:39.660" v="434"/>
          <ac:picMkLst>
            <pc:docMk/>
            <pc:sldMk cId="2279813152" sldId="284"/>
            <ac:picMk id="3" creationId="{C36B4840-4A05-52B8-0549-91E8801E178D}"/>
          </ac:picMkLst>
        </pc:picChg>
        <pc:picChg chg="add mod">
          <ac:chgData name="E J Taring" userId="S::taringe@middleton.school.nz::bbcd3baa-64cf-45b9-90b3-0d1baa0a330d" providerId="AD" clId="Web-{425299AD-4D67-E723-7E70-9C325041916A}" dt="2023-04-25T08:30:33.738" v="433" actId="1076"/>
          <ac:picMkLst>
            <pc:docMk/>
            <pc:sldMk cId="2279813152" sldId="284"/>
            <ac:picMk id="5" creationId="{ADD11DC1-13F9-E55F-934A-BF62788ED52E}"/>
          </ac:picMkLst>
        </pc:picChg>
        <pc:picChg chg="del">
          <ac:chgData name="E J Taring" userId="S::taringe@middleton.school.nz::bbcd3baa-64cf-45b9-90b3-0d1baa0a330d" providerId="AD" clId="Web-{425299AD-4D67-E723-7E70-9C325041916A}" dt="2023-04-25T08:27:31.405" v="408"/>
          <ac:picMkLst>
            <pc:docMk/>
            <pc:sldMk cId="2279813152" sldId="284"/>
            <ac:picMk id="6" creationId="{C2131A16-84C2-7F95-D53A-FE6FB9649D25}"/>
          </ac:picMkLst>
        </pc:picChg>
        <pc:picChg chg="add mod">
          <ac:chgData name="E J Taring" userId="S::taringe@middleton.school.nz::bbcd3baa-64cf-45b9-90b3-0d1baa0a330d" providerId="AD" clId="Web-{425299AD-4D67-E723-7E70-9C325041916A}" dt="2023-04-25T08:31:14.411" v="437" actId="1076"/>
          <ac:picMkLst>
            <pc:docMk/>
            <pc:sldMk cId="2279813152" sldId="284"/>
            <ac:picMk id="7" creationId="{D72B5981-5CB3-92A4-CDE2-5A60566AF23E}"/>
          </ac:picMkLst>
        </pc:picChg>
      </pc:sldChg>
      <pc:sldChg chg="delSp modSp add ord replId">
        <pc:chgData name="E J Taring" userId="S::taringe@middleton.school.nz::bbcd3baa-64cf-45b9-90b3-0d1baa0a330d" providerId="AD" clId="Web-{425299AD-4D67-E723-7E70-9C325041916A}" dt="2023-04-25T08:35:42.700" v="497"/>
        <pc:sldMkLst>
          <pc:docMk/>
          <pc:sldMk cId="3189584235" sldId="285"/>
        </pc:sldMkLst>
        <pc:graphicFrameChg chg="mod modGraphic">
          <ac:chgData name="E J Taring" userId="S::taringe@middleton.school.nz::bbcd3baa-64cf-45b9-90b3-0d1baa0a330d" providerId="AD" clId="Web-{425299AD-4D67-E723-7E70-9C325041916A}" dt="2023-04-25T08:35:42.700" v="497"/>
          <ac:graphicFrameMkLst>
            <pc:docMk/>
            <pc:sldMk cId="3189584235" sldId="285"/>
            <ac:graphicFrameMk id="92" creationId="{00000000-0000-0000-0000-000000000000}"/>
          </ac:graphicFrameMkLst>
        </pc:graphicFrameChg>
        <pc:picChg chg="del">
          <ac:chgData name="E J Taring" userId="S::taringe@middleton.school.nz::bbcd3baa-64cf-45b9-90b3-0d1baa0a330d" providerId="AD" clId="Web-{425299AD-4D67-E723-7E70-9C325041916A}" dt="2023-04-25T08:33:21.758" v="441"/>
          <ac:picMkLst>
            <pc:docMk/>
            <pc:sldMk cId="3189584235" sldId="285"/>
            <ac:picMk id="2" creationId="{5FAE2214-4711-AF7F-F0CE-BFB76A4E993B}"/>
          </ac:picMkLst>
        </pc:picChg>
        <pc:picChg chg="del">
          <ac:chgData name="E J Taring" userId="S::taringe@middleton.school.nz::bbcd3baa-64cf-45b9-90b3-0d1baa0a330d" providerId="AD" clId="Web-{425299AD-4D67-E723-7E70-9C325041916A}" dt="2023-04-25T08:33:20.617" v="440"/>
          <ac:picMkLst>
            <pc:docMk/>
            <pc:sldMk cId="3189584235" sldId="285"/>
            <ac:picMk id="3" creationId="{C6282A55-354D-F32D-696F-67FBFD449B61}"/>
          </ac:picMkLst>
        </pc:picChg>
        <pc:picChg chg="del">
          <ac:chgData name="E J Taring" userId="S::taringe@middleton.school.nz::bbcd3baa-64cf-45b9-90b3-0d1baa0a330d" providerId="AD" clId="Web-{425299AD-4D67-E723-7E70-9C325041916A}" dt="2023-04-25T08:33:22.695" v="442"/>
          <ac:picMkLst>
            <pc:docMk/>
            <pc:sldMk cId="3189584235" sldId="285"/>
            <ac:picMk id="5" creationId="{B7A008AA-81DA-317D-AC36-8FAE7BD01867}"/>
          </ac:picMkLst>
        </pc:picChg>
      </pc:sldChg>
      <pc:sldChg chg="addSp delSp modSp add ord replId">
        <pc:chgData name="E J Taring" userId="S::taringe@middleton.school.nz::bbcd3baa-64cf-45b9-90b3-0d1baa0a330d" providerId="AD" clId="Web-{425299AD-4D67-E723-7E70-9C325041916A}" dt="2023-04-25T09:33:18.786" v="542" actId="14100"/>
        <pc:sldMkLst>
          <pc:docMk/>
          <pc:sldMk cId="505399267" sldId="286"/>
        </pc:sldMkLst>
        <pc:graphicFrameChg chg="mod modGraphic">
          <ac:chgData name="E J Taring" userId="S::taringe@middleton.school.nz::bbcd3baa-64cf-45b9-90b3-0d1baa0a330d" providerId="AD" clId="Web-{425299AD-4D67-E723-7E70-9C325041916A}" dt="2023-04-25T09:30:50.564" v="534"/>
          <ac:graphicFrameMkLst>
            <pc:docMk/>
            <pc:sldMk cId="505399267" sldId="286"/>
            <ac:graphicFrameMk id="4" creationId="{9C278812-3B7A-174C-592B-86BFFB8B2694}"/>
          </ac:graphicFrameMkLst>
        </pc:graphicFrameChg>
        <pc:picChg chg="add mod">
          <ac:chgData name="E J Taring" userId="S::taringe@middleton.school.nz::bbcd3baa-64cf-45b9-90b3-0d1baa0a330d" providerId="AD" clId="Web-{425299AD-4D67-E723-7E70-9C325041916A}" dt="2023-04-25T09:32:48.144" v="539" actId="1076"/>
          <ac:picMkLst>
            <pc:docMk/>
            <pc:sldMk cId="505399267" sldId="286"/>
            <ac:picMk id="3" creationId="{BF757905-9965-9E90-4C2C-E88217197FF3}"/>
          </ac:picMkLst>
        </pc:picChg>
        <pc:picChg chg="add mod">
          <ac:chgData name="E J Taring" userId="S::taringe@middleton.school.nz::bbcd3baa-64cf-45b9-90b3-0d1baa0a330d" providerId="AD" clId="Web-{425299AD-4D67-E723-7E70-9C325041916A}" dt="2023-04-25T09:33:18.786" v="542" actId="14100"/>
          <ac:picMkLst>
            <pc:docMk/>
            <pc:sldMk cId="505399267" sldId="286"/>
            <ac:picMk id="5" creationId="{06582188-5621-5F6E-D1AF-76199D3D1868}"/>
          </ac:picMkLst>
        </pc:picChg>
        <pc:picChg chg="del">
          <ac:chgData name="E J Taring" userId="S::taringe@middleton.school.nz::bbcd3baa-64cf-45b9-90b3-0d1baa0a330d" providerId="AD" clId="Web-{425299AD-4D67-E723-7E70-9C325041916A}" dt="2023-04-25T09:29:30.890" v="524"/>
          <ac:picMkLst>
            <pc:docMk/>
            <pc:sldMk cId="505399267" sldId="286"/>
            <ac:picMk id="6" creationId="{C2131A16-84C2-7F95-D53A-FE6FB9649D25}"/>
          </ac:picMkLst>
        </pc:picChg>
      </pc:sldChg>
      <pc:sldChg chg="addSp modSp new">
        <pc:chgData name="E J Taring" userId="S::taringe@middleton.school.nz::bbcd3baa-64cf-45b9-90b3-0d1baa0a330d" providerId="AD" clId="Web-{425299AD-4D67-E723-7E70-9C325041916A}" dt="2023-04-25T10:45:40.128" v="569" actId="20577"/>
        <pc:sldMkLst>
          <pc:docMk/>
          <pc:sldMk cId="2329096031" sldId="287"/>
        </pc:sldMkLst>
        <pc:spChg chg="mod">
          <ac:chgData name="E J Taring" userId="S::taringe@middleton.school.nz::bbcd3baa-64cf-45b9-90b3-0d1baa0a330d" providerId="AD" clId="Web-{425299AD-4D67-E723-7E70-9C325041916A}" dt="2023-04-25T10:44:49.158" v="560" actId="20577"/>
          <ac:spMkLst>
            <pc:docMk/>
            <pc:sldMk cId="2329096031" sldId="287"/>
            <ac:spMk id="2" creationId="{BEE6E613-6E9D-04F4-B409-5C6A02D0BC67}"/>
          </ac:spMkLst>
        </pc:spChg>
        <pc:spChg chg="mod">
          <ac:chgData name="E J Taring" userId="S::taringe@middleton.school.nz::bbcd3baa-64cf-45b9-90b3-0d1baa0a330d" providerId="AD" clId="Web-{425299AD-4D67-E723-7E70-9C325041916A}" dt="2023-04-25T10:45:40.128" v="569" actId="20577"/>
          <ac:spMkLst>
            <pc:docMk/>
            <pc:sldMk cId="2329096031" sldId="287"/>
            <ac:spMk id="3" creationId="{70010F51-AB87-924C-06CA-2D924E7BE808}"/>
          </ac:spMkLst>
        </pc:spChg>
        <pc:picChg chg="add mod">
          <ac:chgData name="E J Taring" userId="S::taringe@middleton.school.nz::bbcd3baa-64cf-45b9-90b3-0d1baa0a330d" providerId="AD" clId="Web-{425299AD-4D67-E723-7E70-9C325041916A}" dt="2023-04-25T10:44:52.283" v="562" actId="1076"/>
          <ac:picMkLst>
            <pc:docMk/>
            <pc:sldMk cId="2329096031" sldId="287"/>
            <ac:picMk id="4" creationId="{4F2B8877-71AE-EB6F-AE11-E7A489B6FDDA}"/>
          </ac:picMkLst>
        </pc:picChg>
      </pc:sldChg>
      <pc:sldChg chg="addSp delSp modSp add ord replId">
        <pc:chgData name="E J Taring" userId="S::taringe@middleton.school.nz::bbcd3baa-64cf-45b9-90b3-0d1baa0a330d" providerId="AD" clId="Web-{425299AD-4D67-E723-7E70-9C325041916A}" dt="2023-04-25T11:04:39.204" v="825" actId="1076"/>
        <pc:sldMkLst>
          <pc:docMk/>
          <pc:sldMk cId="2787322123" sldId="288"/>
        </pc:sldMkLst>
        <pc:graphicFrameChg chg="mod modGraphic">
          <ac:chgData name="E J Taring" userId="S::taringe@middleton.school.nz::bbcd3baa-64cf-45b9-90b3-0d1baa0a330d" providerId="AD" clId="Web-{425299AD-4D67-E723-7E70-9C325041916A}" dt="2023-04-25T11:02:21.732" v="815"/>
          <ac:graphicFrameMkLst>
            <pc:docMk/>
            <pc:sldMk cId="2787322123" sldId="288"/>
            <ac:graphicFrameMk id="92" creationId="{00000000-0000-0000-0000-000000000000}"/>
          </ac:graphicFrameMkLst>
        </pc:graphicFrameChg>
        <pc:picChg chg="del">
          <ac:chgData name="E J Taring" userId="S::taringe@middleton.school.nz::bbcd3baa-64cf-45b9-90b3-0d1baa0a330d" providerId="AD" clId="Web-{425299AD-4D67-E723-7E70-9C325041916A}" dt="2023-04-25T10:59:04.399" v="573"/>
          <ac:picMkLst>
            <pc:docMk/>
            <pc:sldMk cId="2787322123" sldId="288"/>
            <ac:picMk id="2" creationId="{81BD0FCA-EF97-DEB1-ADC9-ADC819BA8EDA}"/>
          </ac:picMkLst>
        </pc:picChg>
        <pc:picChg chg="del">
          <ac:chgData name="E J Taring" userId="S::taringe@middleton.school.nz::bbcd3baa-64cf-45b9-90b3-0d1baa0a330d" providerId="AD" clId="Web-{425299AD-4D67-E723-7E70-9C325041916A}" dt="2023-04-25T10:59:05.524" v="574"/>
          <ac:picMkLst>
            <pc:docMk/>
            <pc:sldMk cId="2787322123" sldId="288"/>
            <ac:picMk id="3" creationId="{27FCA1AB-7202-C520-6CD3-45DF4B7ABFC1}"/>
          </ac:picMkLst>
        </pc:picChg>
        <pc:picChg chg="del">
          <ac:chgData name="E J Taring" userId="S::taringe@middleton.school.nz::bbcd3baa-64cf-45b9-90b3-0d1baa0a330d" providerId="AD" clId="Web-{425299AD-4D67-E723-7E70-9C325041916A}" dt="2023-04-25T10:59:06.352" v="575"/>
          <ac:picMkLst>
            <pc:docMk/>
            <pc:sldMk cId="2787322123" sldId="288"/>
            <ac:picMk id="5" creationId="{81572D5F-49E3-1F9A-09F2-C37DA076DAEA}"/>
          </ac:picMkLst>
        </pc:picChg>
        <pc:picChg chg="add mod">
          <ac:chgData name="E J Taring" userId="S::taringe@middleton.school.nz::bbcd3baa-64cf-45b9-90b3-0d1baa0a330d" providerId="AD" clId="Web-{425299AD-4D67-E723-7E70-9C325041916A}" dt="2023-04-25T11:02:42.592" v="820" actId="1076"/>
          <ac:picMkLst>
            <pc:docMk/>
            <pc:sldMk cId="2787322123" sldId="288"/>
            <ac:picMk id="6" creationId="{9405209B-936B-50DA-8FB3-63B88DCA41D9}"/>
          </ac:picMkLst>
        </pc:picChg>
        <pc:picChg chg="add mod">
          <ac:chgData name="E J Taring" userId="S::taringe@middleton.school.nz::bbcd3baa-64cf-45b9-90b3-0d1baa0a330d" providerId="AD" clId="Web-{425299AD-4D67-E723-7E70-9C325041916A}" dt="2023-04-25T11:04:16.907" v="823" actId="14100"/>
          <ac:picMkLst>
            <pc:docMk/>
            <pc:sldMk cId="2787322123" sldId="288"/>
            <ac:picMk id="7" creationId="{53FFEF7A-9646-C345-5101-A6B3D7984170}"/>
          </ac:picMkLst>
        </pc:picChg>
        <pc:picChg chg="add mod">
          <ac:chgData name="E J Taring" userId="S::taringe@middleton.school.nz::bbcd3baa-64cf-45b9-90b3-0d1baa0a330d" providerId="AD" clId="Web-{425299AD-4D67-E723-7E70-9C325041916A}" dt="2023-04-25T11:04:39.204" v="825" actId="1076"/>
          <ac:picMkLst>
            <pc:docMk/>
            <pc:sldMk cId="2787322123" sldId="288"/>
            <ac:picMk id="8" creationId="{6A027FC5-3EE6-FF2E-3F5A-2DE93821B7AD}"/>
          </ac:picMkLst>
        </pc:picChg>
      </pc:sldChg>
      <pc:sldChg chg="addSp delSp modSp new mod setBg">
        <pc:chgData name="E J Taring" userId="S::taringe@middleton.school.nz::bbcd3baa-64cf-45b9-90b3-0d1baa0a330d" providerId="AD" clId="Web-{425299AD-4D67-E723-7E70-9C325041916A}" dt="2023-04-25T11:34:16.030" v="1014"/>
        <pc:sldMkLst>
          <pc:docMk/>
          <pc:sldMk cId="2689703657" sldId="289"/>
        </pc:sldMkLst>
        <pc:spChg chg="mod">
          <ac:chgData name="E J Taring" userId="S::taringe@middleton.school.nz::bbcd3baa-64cf-45b9-90b3-0d1baa0a330d" providerId="AD" clId="Web-{425299AD-4D67-E723-7E70-9C325041916A}" dt="2023-04-25T11:33:35.088" v="1011"/>
          <ac:spMkLst>
            <pc:docMk/>
            <pc:sldMk cId="2689703657" sldId="289"/>
            <ac:spMk id="2" creationId="{6B514719-D547-D772-2D74-21898EC0917A}"/>
          </ac:spMkLst>
        </pc:spChg>
        <pc:spChg chg="del mod">
          <ac:chgData name="E J Taring" userId="S::taringe@middleton.school.nz::bbcd3baa-64cf-45b9-90b3-0d1baa0a330d" providerId="AD" clId="Web-{425299AD-4D67-E723-7E70-9C325041916A}" dt="2023-04-25T11:28:27.783" v="846"/>
          <ac:spMkLst>
            <pc:docMk/>
            <pc:sldMk cId="2689703657" sldId="289"/>
            <ac:spMk id="3" creationId="{1974F65E-D4DC-8570-BB2F-199E755D9DEF}"/>
          </ac:spMkLst>
        </pc:spChg>
        <pc:spChg chg="add del">
          <ac:chgData name="E J Taring" userId="S::taringe@middleton.school.nz::bbcd3baa-64cf-45b9-90b3-0d1baa0a330d" providerId="AD" clId="Web-{425299AD-4D67-E723-7E70-9C325041916A}" dt="2023-04-25T11:34:16.030" v="1014"/>
          <ac:spMkLst>
            <pc:docMk/>
            <pc:sldMk cId="2689703657" sldId="289"/>
            <ac:spMk id="10" creationId="{A4AC5506-6312-4701-8D3C-40187889A947}"/>
          </ac:spMkLst>
        </pc:spChg>
        <pc:spChg chg="add">
          <ac:chgData name="E J Taring" userId="S::taringe@middleton.school.nz::bbcd3baa-64cf-45b9-90b3-0d1baa0a330d" providerId="AD" clId="Web-{425299AD-4D67-E723-7E70-9C325041916A}" dt="2023-04-25T11:34:16.030" v="1014"/>
          <ac:spMkLst>
            <pc:docMk/>
            <pc:sldMk cId="2689703657" sldId="289"/>
            <ac:spMk id="15" creationId="{A4AC5506-6312-4701-8D3C-40187889A947}"/>
          </ac:spMkLst>
        </pc:spChg>
        <pc:graphicFrameChg chg="add del mod modGraphic">
          <ac:chgData name="E J Taring" userId="S::taringe@middleton.school.nz::bbcd3baa-64cf-45b9-90b3-0d1baa0a330d" providerId="AD" clId="Web-{425299AD-4D67-E723-7E70-9C325041916A}" dt="2023-04-25T11:33:28.806" v="1007"/>
          <ac:graphicFrameMkLst>
            <pc:docMk/>
            <pc:sldMk cId="2689703657" sldId="289"/>
            <ac:graphicFrameMk id="4" creationId="{70E4A4A7-6AA1-543D-0319-64AB08735151}"/>
          </ac:graphicFrameMkLst>
        </pc:graphicFrameChg>
        <pc:picChg chg="add del mod">
          <ac:chgData name="E J Taring" userId="S::taringe@middleton.school.nz::bbcd3baa-64cf-45b9-90b3-0d1baa0a330d" providerId="AD" clId="Web-{425299AD-4D67-E723-7E70-9C325041916A}" dt="2023-04-25T11:34:12.342" v="1012"/>
          <ac:picMkLst>
            <pc:docMk/>
            <pc:sldMk cId="2689703657" sldId="289"/>
            <ac:picMk id="5" creationId="{D17D011C-ECF4-5B6A-7202-24EA2DB67C24}"/>
          </ac:picMkLst>
        </pc:picChg>
        <pc:picChg chg="add mod">
          <ac:chgData name="E J Taring" userId="S::taringe@middleton.school.nz::bbcd3baa-64cf-45b9-90b3-0d1baa0a330d" providerId="AD" clId="Web-{425299AD-4D67-E723-7E70-9C325041916A}" dt="2023-04-25T11:34:16.030" v="1014"/>
          <ac:picMkLst>
            <pc:docMk/>
            <pc:sldMk cId="2689703657" sldId="289"/>
            <ac:picMk id="6" creationId="{E286D0E7-DFA1-06C6-31B8-D396D9193EC8}"/>
          </ac:picMkLst>
        </pc:picChg>
      </pc:sldChg>
      <pc:sldChg chg="add del replId">
        <pc:chgData name="E J Taring" userId="S::taringe@middleton.school.nz::bbcd3baa-64cf-45b9-90b3-0d1baa0a330d" providerId="AD" clId="Web-{425299AD-4D67-E723-7E70-9C325041916A}" dt="2023-04-25T11:28:21.720" v="844"/>
        <pc:sldMkLst>
          <pc:docMk/>
          <pc:sldMk cId="2112243841" sldId="290"/>
        </pc:sldMkLst>
      </pc:sldChg>
      <pc:sldChg chg="addSp delSp modSp add replId">
        <pc:chgData name="E J Taring" userId="S::taringe@middleton.school.nz::bbcd3baa-64cf-45b9-90b3-0d1baa0a330d" providerId="AD" clId="Web-{425299AD-4D67-E723-7E70-9C325041916A}" dt="2023-04-25T11:35:10.250" v="1019"/>
        <pc:sldMkLst>
          <pc:docMk/>
          <pc:sldMk cId="2337453610" sldId="290"/>
        </pc:sldMkLst>
        <pc:spChg chg="mod">
          <ac:chgData name="E J Taring" userId="S::taringe@middleton.school.nz::bbcd3baa-64cf-45b9-90b3-0d1baa0a330d" providerId="AD" clId="Web-{425299AD-4D67-E723-7E70-9C325041916A}" dt="2023-04-25T11:35:10.250" v="1019"/>
          <ac:spMkLst>
            <pc:docMk/>
            <pc:sldMk cId="2337453610" sldId="290"/>
            <ac:spMk id="2" creationId="{6B514719-D547-D772-2D74-21898EC0917A}"/>
          </ac:spMkLst>
        </pc:spChg>
        <pc:spChg chg="del">
          <ac:chgData name="E J Taring" userId="S::taringe@middleton.school.nz::bbcd3baa-64cf-45b9-90b3-0d1baa0a330d" providerId="AD" clId="Web-{425299AD-4D67-E723-7E70-9C325041916A}" dt="2023-04-25T11:35:10.250" v="1019"/>
          <ac:spMkLst>
            <pc:docMk/>
            <pc:sldMk cId="2337453610" sldId="290"/>
            <ac:spMk id="15" creationId="{A4AC5506-6312-4701-8D3C-40187889A947}"/>
          </ac:spMkLst>
        </pc:spChg>
        <pc:spChg chg="add">
          <ac:chgData name="E J Taring" userId="S::taringe@middleton.school.nz::bbcd3baa-64cf-45b9-90b3-0d1baa0a330d" providerId="AD" clId="Web-{425299AD-4D67-E723-7E70-9C325041916A}" dt="2023-04-25T11:35:10.250" v="1019"/>
          <ac:spMkLst>
            <pc:docMk/>
            <pc:sldMk cId="2337453610" sldId="290"/>
            <ac:spMk id="20" creationId="{A4AC5506-6312-4701-8D3C-40187889A947}"/>
          </ac:spMkLst>
        </pc:spChg>
        <pc:picChg chg="add mod">
          <ac:chgData name="E J Taring" userId="S::taringe@middleton.school.nz::bbcd3baa-64cf-45b9-90b3-0d1baa0a330d" providerId="AD" clId="Web-{425299AD-4D67-E723-7E70-9C325041916A}" dt="2023-04-25T11:35:10.250" v="1019"/>
          <ac:picMkLst>
            <pc:docMk/>
            <pc:sldMk cId="2337453610" sldId="290"/>
            <ac:picMk id="3" creationId="{6BBD8A01-5FC8-E424-1880-13BAD8B12481}"/>
          </ac:picMkLst>
        </pc:picChg>
        <pc:picChg chg="del">
          <ac:chgData name="E J Taring" userId="S::taringe@middleton.school.nz::bbcd3baa-64cf-45b9-90b3-0d1baa0a330d" providerId="AD" clId="Web-{425299AD-4D67-E723-7E70-9C325041916A}" dt="2023-04-25T11:34:28.280" v="1016"/>
          <ac:picMkLst>
            <pc:docMk/>
            <pc:sldMk cId="2337453610" sldId="290"/>
            <ac:picMk id="6" creationId="{E286D0E7-DFA1-06C6-31B8-D396D9193EC8}"/>
          </ac:picMkLst>
        </pc:picChg>
      </pc:sldChg>
      <pc:sldChg chg="addSp delSp modSp add replId">
        <pc:chgData name="E J Taring" userId="S::taringe@middleton.school.nz::bbcd3baa-64cf-45b9-90b3-0d1baa0a330d" providerId="AD" clId="Web-{425299AD-4D67-E723-7E70-9C325041916A}" dt="2023-04-25T11:36:24.064" v="1028" actId="1076"/>
        <pc:sldMkLst>
          <pc:docMk/>
          <pc:sldMk cId="1422029900" sldId="291"/>
        </pc:sldMkLst>
        <pc:spChg chg="mod">
          <ac:chgData name="E J Taring" userId="S::taringe@middleton.school.nz::bbcd3baa-64cf-45b9-90b3-0d1baa0a330d" providerId="AD" clId="Web-{425299AD-4D67-E723-7E70-9C325041916A}" dt="2023-04-25T11:36:03.923" v="1021" actId="20577"/>
          <ac:spMkLst>
            <pc:docMk/>
            <pc:sldMk cId="1422029900" sldId="291"/>
            <ac:spMk id="2" creationId="{6B514719-D547-D772-2D74-21898EC0917A}"/>
          </ac:spMkLst>
        </pc:spChg>
        <pc:picChg chg="del mod">
          <ac:chgData name="E J Taring" userId="S::taringe@middleton.school.nz::bbcd3baa-64cf-45b9-90b3-0d1baa0a330d" providerId="AD" clId="Web-{425299AD-4D67-E723-7E70-9C325041916A}" dt="2023-04-25T11:36:05.642" v="1023"/>
          <ac:picMkLst>
            <pc:docMk/>
            <pc:sldMk cId="1422029900" sldId="291"/>
            <ac:picMk id="3" creationId="{6BBD8A01-5FC8-E424-1880-13BAD8B12481}"/>
          </ac:picMkLst>
        </pc:picChg>
        <pc:picChg chg="add mod">
          <ac:chgData name="E J Taring" userId="S::taringe@middleton.school.nz::bbcd3baa-64cf-45b9-90b3-0d1baa0a330d" providerId="AD" clId="Web-{425299AD-4D67-E723-7E70-9C325041916A}" dt="2023-04-25T11:36:24.064" v="1028" actId="1076"/>
          <ac:picMkLst>
            <pc:docMk/>
            <pc:sldMk cId="1422029900" sldId="291"/>
            <ac:picMk id="4" creationId="{4E3FFEA0-2D46-A507-A1FB-F74D9A6883CC}"/>
          </ac:picMkLst>
        </pc:picChg>
      </pc:sldChg>
      <pc:sldChg chg="add del replId">
        <pc:chgData name="E J Taring" userId="S::taringe@middleton.school.nz::bbcd3baa-64cf-45b9-90b3-0d1baa0a330d" providerId="AD" clId="Web-{425299AD-4D67-E723-7E70-9C325041916A}" dt="2023-04-25T11:28:20.939" v="843"/>
        <pc:sldMkLst>
          <pc:docMk/>
          <pc:sldMk cId="2633355877" sldId="291"/>
        </pc:sldMkLst>
      </pc:sldChg>
      <pc:sldChg chg="addSp delSp modSp new mod setBg">
        <pc:chgData name="E J Taring" userId="S::taringe@middleton.school.nz::bbcd3baa-64cf-45b9-90b3-0d1baa0a330d" providerId="AD" clId="Web-{425299AD-4D67-E723-7E70-9C325041916A}" dt="2023-04-25T11:37:15.362" v="1046"/>
        <pc:sldMkLst>
          <pc:docMk/>
          <pc:sldMk cId="2628490974" sldId="292"/>
        </pc:sldMkLst>
        <pc:spChg chg="mod">
          <ac:chgData name="E J Taring" userId="S::taringe@middleton.school.nz::bbcd3baa-64cf-45b9-90b3-0d1baa0a330d" providerId="AD" clId="Web-{425299AD-4D67-E723-7E70-9C325041916A}" dt="2023-04-25T11:37:00.159" v="1043"/>
          <ac:spMkLst>
            <pc:docMk/>
            <pc:sldMk cId="2628490974" sldId="292"/>
            <ac:spMk id="2" creationId="{61AAC3C6-7A84-E46A-E62F-3C9FB684C7F1}"/>
          </ac:spMkLst>
        </pc:spChg>
        <pc:spChg chg="del mod">
          <ac:chgData name="E J Taring" userId="S::taringe@middleton.school.nz::bbcd3baa-64cf-45b9-90b3-0d1baa0a330d" providerId="AD" clId="Web-{425299AD-4D67-E723-7E70-9C325041916A}" dt="2023-04-25T11:36:57.206" v="1041"/>
          <ac:spMkLst>
            <pc:docMk/>
            <pc:sldMk cId="2628490974" sldId="292"/>
            <ac:spMk id="3" creationId="{F0BA06A2-14BD-1295-A157-507F0AE4C194}"/>
          </ac:spMkLst>
        </pc:spChg>
        <pc:spChg chg="add del">
          <ac:chgData name="E J Taring" userId="S::taringe@middleton.school.nz::bbcd3baa-64cf-45b9-90b3-0d1baa0a330d" providerId="AD" clId="Web-{425299AD-4D67-E723-7E70-9C325041916A}" dt="2023-04-25T11:37:15.362" v="1046"/>
          <ac:spMkLst>
            <pc:docMk/>
            <pc:sldMk cId="2628490974" sldId="292"/>
            <ac:spMk id="9" creationId="{A4AC5506-6312-4701-8D3C-40187889A947}"/>
          </ac:spMkLst>
        </pc:spChg>
        <pc:spChg chg="add">
          <ac:chgData name="E J Taring" userId="S::taringe@middleton.school.nz::bbcd3baa-64cf-45b9-90b3-0d1baa0a330d" providerId="AD" clId="Web-{425299AD-4D67-E723-7E70-9C325041916A}" dt="2023-04-25T11:37:15.362" v="1046"/>
          <ac:spMkLst>
            <pc:docMk/>
            <pc:sldMk cId="2628490974" sldId="292"/>
            <ac:spMk id="14" creationId="{A4AC5506-6312-4701-8D3C-40187889A947}"/>
          </ac:spMkLst>
        </pc:spChg>
        <pc:picChg chg="add del mod">
          <ac:chgData name="E J Taring" userId="S::taringe@middleton.school.nz::bbcd3baa-64cf-45b9-90b3-0d1baa0a330d" providerId="AD" clId="Web-{425299AD-4D67-E723-7E70-9C325041916A}" dt="2023-04-25T11:37:12.565" v="1044"/>
          <ac:picMkLst>
            <pc:docMk/>
            <pc:sldMk cId="2628490974" sldId="292"/>
            <ac:picMk id="4" creationId="{119317AF-35E3-917E-7836-D3EAA50B8A9A}"/>
          </ac:picMkLst>
        </pc:picChg>
        <pc:picChg chg="add mod">
          <ac:chgData name="E J Taring" userId="S::taringe@middleton.school.nz::bbcd3baa-64cf-45b9-90b3-0d1baa0a330d" providerId="AD" clId="Web-{425299AD-4D67-E723-7E70-9C325041916A}" dt="2023-04-25T11:37:15.362" v="1046"/>
          <ac:picMkLst>
            <pc:docMk/>
            <pc:sldMk cId="2628490974" sldId="292"/>
            <ac:picMk id="5" creationId="{8105DEF3-EF07-7421-977E-B53A86D66A50}"/>
          </ac:picMkLst>
        </pc:picChg>
      </pc:sldChg>
      <pc:sldChg chg="addSp delSp modSp add ord replId">
        <pc:chgData name="E J Taring" userId="S::taringe@middleton.school.nz::bbcd3baa-64cf-45b9-90b3-0d1baa0a330d" providerId="AD" clId="Web-{425299AD-4D67-E723-7E70-9C325041916A}" dt="2023-04-25T11:37:38.113" v="1053"/>
        <pc:sldMkLst>
          <pc:docMk/>
          <pc:sldMk cId="3193298666" sldId="293"/>
        </pc:sldMkLst>
        <pc:spChg chg="mod">
          <ac:chgData name="E J Taring" userId="S::taringe@middleton.school.nz::bbcd3baa-64cf-45b9-90b3-0d1baa0a330d" providerId="AD" clId="Web-{425299AD-4D67-E723-7E70-9C325041916A}" dt="2023-04-25T11:37:38.113" v="1053"/>
          <ac:spMkLst>
            <pc:docMk/>
            <pc:sldMk cId="3193298666" sldId="293"/>
            <ac:spMk id="2" creationId="{61AAC3C6-7A84-E46A-E62F-3C9FB684C7F1}"/>
          </ac:spMkLst>
        </pc:spChg>
        <pc:spChg chg="del">
          <ac:chgData name="E J Taring" userId="S::taringe@middleton.school.nz::bbcd3baa-64cf-45b9-90b3-0d1baa0a330d" providerId="AD" clId="Web-{425299AD-4D67-E723-7E70-9C325041916A}" dt="2023-04-25T11:37:38.113" v="1053"/>
          <ac:spMkLst>
            <pc:docMk/>
            <pc:sldMk cId="3193298666" sldId="293"/>
            <ac:spMk id="14" creationId="{A4AC5506-6312-4701-8D3C-40187889A947}"/>
          </ac:spMkLst>
        </pc:spChg>
        <pc:spChg chg="add">
          <ac:chgData name="E J Taring" userId="S::taringe@middleton.school.nz::bbcd3baa-64cf-45b9-90b3-0d1baa0a330d" providerId="AD" clId="Web-{425299AD-4D67-E723-7E70-9C325041916A}" dt="2023-04-25T11:37:38.113" v="1053"/>
          <ac:spMkLst>
            <pc:docMk/>
            <pc:sldMk cId="3193298666" sldId="293"/>
            <ac:spMk id="19" creationId="{A4AC5506-6312-4701-8D3C-40187889A947}"/>
          </ac:spMkLst>
        </pc:spChg>
        <pc:picChg chg="add mod">
          <ac:chgData name="E J Taring" userId="S::taringe@middleton.school.nz::bbcd3baa-64cf-45b9-90b3-0d1baa0a330d" providerId="AD" clId="Web-{425299AD-4D67-E723-7E70-9C325041916A}" dt="2023-04-25T11:37:38.113" v="1053"/>
          <ac:picMkLst>
            <pc:docMk/>
            <pc:sldMk cId="3193298666" sldId="293"/>
            <ac:picMk id="3" creationId="{F102C8BA-C878-45C2-F24C-945B9FF61747}"/>
          </ac:picMkLst>
        </pc:picChg>
        <pc:picChg chg="del">
          <ac:chgData name="E J Taring" userId="S::taringe@middleton.school.nz::bbcd3baa-64cf-45b9-90b3-0d1baa0a330d" providerId="AD" clId="Web-{425299AD-4D67-E723-7E70-9C325041916A}" dt="2023-04-25T11:37:31.144" v="1051"/>
          <ac:picMkLst>
            <pc:docMk/>
            <pc:sldMk cId="3193298666" sldId="293"/>
            <ac:picMk id="5" creationId="{8105DEF3-EF07-7421-977E-B53A86D66A50}"/>
          </ac:picMkLst>
        </pc:picChg>
      </pc:sldChg>
      <pc:sldChg chg="addSp delSp modSp add ord replId">
        <pc:chgData name="E J Taring" userId="S::taringe@middleton.school.nz::bbcd3baa-64cf-45b9-90b3-0d1baa0a330d" providerId="AD" clId="Web-{425299AD-4D67-E723-7E70-9C325041916A}" dt="2023-04-25T11:37:57.629" v="1058"/>
        <pc:sldMkLst>
          <pc:docMk/>
          <pc:sldMk cId="2007600173" sldId="294"/>
        </pc:sldMkLst>
        <pc:spChg chg="del">
          <ac:chgData name="E J Taring" userId="S::taringe@middleton.school.nz::bbcd3baa-64cf-45b9-90b3-0d1baa0a330d" providerId="AD" clId="Web-{425299AD-4D67-E723-7E70-9C325041916A}" dt="2023-04-25T11:37:57.629" v="1058"/>
          <ac:spMkLst>
            <pc:docMk/>
            <pc:sldMk cId="2007600173" sldId="294"/>
            <ac:spMk id="19" creationId="{A4AC5506-6312-4701-8D3C-40187889A947}"/>
          </ac:spMkLst>
        </pc:spChg>
        <pc:spChg chg="add">
          <ac:chgData name="E J Taring" userId="S::taringe@middleton.school.nz::bbcd3baa-64cf-45b9-90b3-0d1baa0a330d" providerId="AD" clId="Web-{425299AD-4D67-E723-7E70-9C325041916A}" dt="2023-04-25T11:37:57.629" v="1058"/>
          <ac:spMkLst>
            <pc:docMk/>
            <pc:sldMk cId="2007600173" sldId="294"/>
            <ac:spMk id="24" creationId="{A4AC5506-6312-4701-8D3C-40187889A947}"/>
          </ac:spMkLst>
        </pc:spChg>
        <pc:picChg chg="del">
          <ac:chgData name="E J Taring" userId="S::taringe@middleton.school.nz::bbcd3baa-64cf-45b9-90b3-0d1baa0a330d" providerId="AD" clId="Web-{425299AD-4D67-E723-7E70-9C325041916A}" dt="2023-04-25T11:37:55.067" v="1056"/>
          <ac:picMkLst>
            <pc:docMk/>
            <pc:sldMk cId="2007600173" sldId="294"/>
            <ac:picMk id="3" creationId="{F102C8BA-C878-45C2-F24C-945B9FF61747}"/>
          </ac:picMkLst>
        </pc:picChg>
        <pc:picChg chg="add mod">
          <ac:chgData name="E J Taring" userId="S::taringe@middleton.school.nz::bbcd3baa-64cf-45b9-90b3-0d1baa0a330d" providerId="AD" clId="Web-{425299AD-4D67-E723-7E70-9C325041916A}" dt="2023-04-25T11:37:57.629" v="1058"/>
          <ac:picMkLst>
            <pc:docMk/>
            <pc:sldMk cId="2007600173" sldId="294"/>
            <ac:picMk id="4" creationId="{7685E852-8EA7-8A66-4EBB-193A34BA5BD0}"/>
          </ac:picMkLst>
        </pc:picChg>
      </pc:sldChg>
    </pc:docChg>
  </pc:docChgLst>
  <pc:docChgLst>
    <pc:chgData name="E J Taring" userId="S::taringe@middleton.school.nz::bbcd3baa-64cf-45b9-90b3-0d1baa0a330d" providerId="AD" clId="Web-{A541E55C-EE8D-305B-3B02-95CFA97FBE3B}"/>
    <pc:docChg chg="addSld modSld">
      <pc:chgData name="E J Taring" userId="S::taringe@middleton.school.nz::bbcd3baa-64cf-45b9-90b3-0d1baa0a330d" providerId="AD" clId="Web-{A541E55C-EE8D-305B-3B02-95CFA97FBE3B}" dt="2023-03-27T21:29:55.939" v="148"/>
      <pc:docMkLst>
        <pc:docMk/>
      </pc:docMkLst>
      <pc:sldChg chg="modSp">
        <pc:chgData name="E J Taring" userId="S::taringe@middleton.school.nz::bbcd3baa-64cf-45b9-90b3-0d1baa0a330d" providerId="AD" clId="Web-{A541E55C-EE8D-305B-3B02-95CFA97FBE3B}" dt="2023-03-27T20:45:46.932" v="1" actId="1076"/>
        <pc:sldMkLst>
          <pc:docMk/>
          <pc:sldMk cId="3838895173" sldId="258"/>
        </pc:sldMkLst>
        <pc:spChg chg="mod">
          <ac:chgData name="E J Taring" userId="S::taringe@middleton.school.nz::bbcd3baa-64cf-45b9-90b3-0d1baa0a330d" providerId="AD" clId="Web-{A541E55C-EE8D-305B-3B02-95CFA97FBE3B}" dt="2023-03-27T20:45:46.932" v="1" actId="1076"/>
          <ac:spMkLst>
            <pc:docMk/>
            <pc:sldMk cId="3838895173" sldId="258"/>
            <ac:spMk id="4" creationId="{F7FB308A-232B-4B31-A59D-BD561ECFBE8B}"/>
          </ac:spMkLst>
        </pc:spChg>
      </pc:sldChg>
      <pc:sldChg chg="addSp delSp modSp">
        <pc:chgData name="E J Taring" userId="S::taringe@middleton.school.nz::bbcd3baa-64cf-45b9-90b3-0d1baa0a330d" providerId="AD" clId="Web-{A541E55C-EE8D-305B-3B02-95CFA97FBE3B}" dt="2023-03-27T21:18:55.375" v="66" actId="14100"/>
        <pc:sldMkLst>
          <pc:docMk/>
          <pc:sldMk cId="3760331451" sldId="260"/>
        </pc:sldMkLst>
        <pc:picChg chg="add del mod">
          <ac:chgData name="E J Taring" userId="S::taringe@middleton.school.nz::bbcd3baa-64cf-45b9-90b3-0d1baa0a330d" providerId="AD" clId="Web-{A541E55C-EE8D-305B-3B02-95CFA97FBE3B}" dt="2023-03-27T21:17:35.123" v="55"/>
          <ac:picMkLst>
            <pc:docMk/>
            <pc:sldMk cId="3760331451" sldId="260"/>
            <ac:picMk id="3" creationId="{C8BEAA24-92F0-49C0-BAC0-106C5FCBEAE7}"/>
          </ac:picMkLst>
        </pc:picChg>
        <pc:picChg chg="add mod modCrop">
          <ac:chgData name="E J Taring" userId="S::taringe@middleton.school.nz::bbcd3baa-64cf-45b9-90b3-0d1baa0a330d" providerId="AD" clId="Web-{A541E55C-EE8D-305B-3B02-95CFA97FBE3B}" dt="2023-03-27T21:18:55.375" v="66" actId="14100"/>
          <ac:picMkLst>
            <pc:docMk/>
            <pc:sldMk cId="3760331451" sldId="260"/>
            <ac:picMk id="5" creationId="{951CCB22-8070-9840-BCFE-50919D15F2E7}"/>
          </ac:picMkLst>
        </pc:picChg>
      </pc:sldChg>
      <pc:sldChg chg="addSp delSp modSp">
        <pc:chgData name="E J Taring" userId="S::taringe@middleton.school.nz::bbcd3baa-64cf-45b9-90b3-0d1baa0a330d" providerId="AD" clId="Web-{A541E55C-EE8D-305B-3B02-95CFA97FBE3B}" dt="2023-03-27T21:19:06.250" v="70"/>
        <pc:sldMkLst>
          <pc:docMk/>
          <pc:sldMk cId="0" sldId="268"/>
        </pc:sldMkLst>
        <pc:picChg chg="add del mod">
          <ac:chgData name="E J Taring" userId="S::taringe@middleton.school.nz::bbcd3baa-64cf-45b9-90b3-0d1baa0a330d" providerId="AD" clId="Web-{A541E55C-EE8D-305B-3B02-95CFA97FBE3B}" dt="2023-03-27T21:19:06.250" v="70"/>
          <ac:picMkLst>
            <pc:docMk/>
            <pc:sldMk cId="0" sldId="268"/>
            <ac:picMk id="2" creationId="{188AC8F6-8041-45F4-F94C-0AF317F3844A}"/>
          </ac:picMkLst>
        </pc:picChg>
      </pc:sldChg>
      <pc:sldChg chg="modSp">
        <pc:chgData name="E J Taring" userId="S::taringe@middleton.school.nz::bbcd3baa-64cf-45b9-90b3-0d1baa0a330d" providerId="AD" clId="Web-{A541E55C-EE8D-305B-3B02-95CFA97FBE3B}" dt="2023-03-27T21:29:55.939" v="148"/>
        <pc:sldMkLst>
          <pc:docMk/>
          <pc:sldMk cId="0" sldId="269"/>
        </pc:sldMkLst>
        <pc:graphicFrameChg chg="mod modGraphic">
          <ac:chgData name="E J Taring" userId="S::taringe@middleton.school.nz::bbcd3baa-64cf-45b9-90b3-0d1baa0a330d" providerId="AD" clId="Web-{A541E55C-EE8D-305B-3B02-95CFA97FBE3B}" dt="2023-03-27T21:29:55.939" v="148"/>
          <ac:graphicFrameMkLst>
            <pc:docMk/>
            <pc:sldMk cId="0" sldId="269"/>
            <ac:graphicFrameMk id="92" creationId="{00000000-0000-0000-0000-000000000000}"/>
          </ac:graphicFrameMkLst>
        </pc:graphicFrameChg>
      </pc:sldChg>
      <pc:sldChg chg="modSp">
        <pc:chgData name="E J Taring" userId="S::taringe@middleton.school.nz::bbcd3baa-64cf-45b9-90b3-0d1baa0a330d" providerId="AD" clId="Web-{A541E55C-EE8D-305B-3B02-95CFA97FBE3B}" dt="2023-03-27T20:56:59.340" v="53"/>
        <pc:sldMkLst>
          <pc:docMk/>
          <pc:sldMk cId="975627948" sldId="272"/>
        </pc:sldMkLst>
        <pc:graphicFrameChg chg="mod modGraphic">
          <ac:chgData name="E J Taring" userId="S::taringe@middleton.school.nz::bbcd3baa-64cf-45b9-90b3-0d1baa0a330d" providerId="AD" clId="Web-{A541E55C-EE8D-305B-3B02-95CFA97FBE3B}" dt="2023-03-27T20:56:59.340" v="53"/>
          <ac:graphicFrameMkLst>
            <pc:docMk/>
            <pc:sldMk cId="975627948" sldId="272"/>
            <ac:graphicFrameMk id="6" creationId="{A02ECB3F-5E1A-4602-8844-49609D54ADF8}"/>
          </ac:graphicFrameMkLst>
        </pc:graphicFrameChg>
      </pc:sldChg>
      <pc:sldChg chg="delSp new">
        <pc:chgData name="E J Taring" userId="S::taringe@middleton.school.nz::bbcd3baa-64cf-45b9-90b3-0d1baa0a330d" providerId="AD" clId="Web-{A541E55C-EE8D-305B-3B02-95CFA97FBE3B}" dt="2023-03-27T21:24:36.243" v="72"/>
        <pc:sldMkLst>
          <pc:docMk/>
          <pc:sldMk cId="1085598541" sldId="275"/>
        </pc:sldMkLst>
        <pc:spChg chg="del">
          <ac:chgData name="E J Taring" userId="S::taringe@middleton.school.nz::bbcd3baa-64cf-45b9-90b3-0d1baa0a330d" providerId="AD" clId="Web-{A541E55C-EE8D-305B-3B02-95CFA97FBE3B}" dt="2023-03-27T21:24:36.243" v="72"/>
          <ac:spMkLst>
            <pc:docMk/>
            <pc:sldMk cId="1085598541" sldId="275"/>
            <ac:spMk id="2" creationId="{07671D0A-84D6-49C6-B7C7-4F771F26310E}"/>
          </ac:spMkLst>
        </pc:spChg>
      </pc:sldChg>
      <pc:sldChg chg="addSp delSp modSp add replId">
        <pc:chgData name="E J Taring" userId="S::taringe@middleton.school.nz::bbcd3baa-64cf-45b9-90b3-0d1baa0a330d" providerId="AD" clId="Web-{A541E55C-EE8D-305B-3B02-95CFA97FBE3B}" dt="2023-03-27T21:26:45.981" v="109"/>
        <pc:sldMkLst>
          <pc:docMk/>
          <pc:sldMk cId="2103569754" sldId="276"/>
        </pc:sldMkLst>
        <pc:spChg chg="mod">
          <ac:chgData name="E J Taring" userId="S::taringe@middleton.school.nz::bbcd3baa-64cf-45b9-90b3-0d1baa0a330d" providerId="AD" clId="Web-{A541E55C-EE8D-305B-3B02-95CFA97FBE3B}" dt="2023-03-27T21:24:45.869" v="74" actId="20577"/>
          <ac:spMkLst>
            <pc:docMk/>
            <pc:sldMk cId="2103569754" sldId="276"/>
            <ac:spMk id="2" creationId="{0D168B5A-EFF4-4803-8DA6-5994B306EBAF}"/>
          </ac:spMkLst>
        </pc:spChg>
        <pc:graphicFrameChg chg="add del mod">
          <ac:chgData name="E J Taring" userId="S::taringe@middleton.school.nz::bbcd3baa-64cf-45b9-90b3-0d1baa0a330d" providerId="AD" clId="Web-{A541E55C-EE8D-305B-3B02-95CFA97FBE3B}" dt="2023-03-27T21:25:48.652" v="84"/>
          <ac:graphicFrameMkLst>
            <pc:docMk/>
            <pc:sldMk cId="2103569754" sldId="276"/>
            <ac:graphicFrameMk id="4" creationId="{B4CD5156-58C2-2A46-9E31-D10125DAF1B9}"/>
          </ac:graphicFrameMkLst>
        </pc:graphicFrameChg>
        <pc:graphicFrameChg chg="mod modGraphic">
          <ac:chgData name="E J Taring" userId="S::taringe@middleton.school.nz::bbcd3baa-64cf-45b9-90b3-0d1baa0a330d" providerId="AD" clId="Web-{A541E55C-EE8D-305B-3B02-95CFA97FBE3B}" dt="2023-03-27T21:26:45.981" v="109"/>
          <ac:graphicFrameMkLst>
            <pc:docMk/>
            <pc:sldMk cId="2103569754" sldId="276"/>
            <ac:graphicFrameMk id="6" creationId="{A02ECB3F-5E1A-4602-8844-49609D54ADF8}"/>
          </ac:graphicFrameMkLst>
        </pc:graphicFrameChg>
        <pc:graphicFrameChg chg="add del mod">
          <ac:chgData name="E J Taring" userId="S::taringe@middleton.school.nz::bbcd3baa-64cf-45b9-90b3-0d1baa0a330d" providerId="AD" clId="Web-{A541E55C-EE8D-305B-3B02-95CFA97FBE3B}" dt="2023-03-27T21:26:06.886" v="100"/>
          <ac:graphicFrameMkLst>
            <pc:docMk/>
            <pc:sldMk cId="2103569754" sldId="276"/>
            <ac:graphicFrameMk id="8" creationId="{85C6F697-87BA-6CA9-481F-E0F9E2A17755}"/>
          </ac:graphicFrameMkLst>
        </pc:graphicFrameChg>
      </pc:sldChg>
    </pc:docChg>
  </pc:docChgLst>
  <pc:docChgLst>
    <pc:chgData name="E J Taring" userId="S::taringe@middleton.school.nz::bbcd3baa-64cf-45b9-90b3-0d1baa0a330d" providerId="AD" clId="Web-{19D60900-1E49-E45B-BB32-49CD5D0F53DA}"/>
    <pc:docChg chg="addSld delSld modSld">
      <pc:chgData name="E J Taring" userId="S::taringe@middleton.school.nz::bbcd3baa-64cf-45b9-90b3-0d1baa0a330d" providerId="AD" clId="Web-{19D60900-1E49-E45B-BB32-49CD5D0F53DA}" dt="2023-04-18T23:47:02.431" v="159"/>
      <pc:docMkLst>
        <pc:docMk/>
      </pc:docMkLst>
      <pc:sldChg chg="add del">
        <pc:chgData name="E J Taring" userId="S::taringe@middleton.school.nz::bbcd3baa-64cf-45b9-90b3-0d1baa0a330d" providerId="AD" clId="Web-{19D60900-1E49-E45B-BB32-49CD5D0F53DA}" dt="2023-04-18T23:12:50.658" v="17"/>
        <pc:sldMkLst>
          <pc:docMk/>
          <pc:sldMk cId="2654826964" sldId="279"/>
        </pc:sldMkLst>
      </pc:sldChg>
      <pc:sldChg chg="addSp modSp">
        <pc:chgData name="E J Taring" userId="S::taringe@middleton.school.nz::bbcd3baa-64cf-45b9-90b3-0d1baa0a330d" providerId="AD" clId="Web-{19D60900-1E49-E45B-BB32-49CD5D0F53DA}" dt="2023-04-18T23:10:14.936" v="15" actId="14100"/>
        <pc:sldMkLst>
          <pc:docMk/>
          <pc:sldMk cId="3416111866" sldId="280"/>
        </pc:sldMkLst>
        <pc:picChg chg="add mod">
          <ac:chgData name="E J Taring" userId="S::taringe@middleton.school.nz::bbcd3baa-64cf-45b9-90b3-0d1baa0a330d" providerId="AD" clId="Web-{19D60900-1E49-E45B-BB32-49CD5D0F53DA}" dt="2023-04-18T23:09:16.638" v="7" actId="1076"/>
          <ac:picMkLst>
            <pc:docMk/>
            <pc:sldMk cId="3416111866" sldId="280"/>
            <ac:picMk id="2" creationId="{81BD0FCA-EF97-DEB1-ADC9-ADC819BA8EDA}"/>
          </ac:picMkLst>
        </pc:picChg>
        <pc:picChg chg="add mod">
          <ac:chgData name="E J Taring" userId="S::taringe@middleton.school.nz::bbcd3baa-64cf-45b9-90b3-0d1baa0a330d" providerId="AD" clId="Web-{19D60900-1E49-E45B-BB32-49CD5D0F53DA}" dt="2023-04-18T23:09:48.248" v="12" actId="14100"/>
          <ac:picMkLst>
            <pc:docMk/>
            <pc:sldMk cId="3416111866" sldId="280"/>
            <ac:picMk id="3" creationId="{27FCA1AB-7202-C520-6CD3-45DF4B7ABFC1}"/>
          </ac:picMkLst>
        </pc:picChg>
        <pc:picChg chg="add mod">
          <ac:chgData name="E J Taring" userId="S::taringe@middleton.school.nz::bbcd3baa-64cf-45b9-90b3-0d1baa0a330d" providerId="AD" clId="Web-{19D60900-1E49-E45B-BB32-49CD5D0F53DA}" dt="2023-04-18T23:10:14.936" v="15" actId="14100"/>
          <ac:picMkLst>
            <pc:docMk/>
            <pc:sldMk cId="3416111866" sldId="280"/>
            <ac:picMk id="5" creationId="{81572D5F-49E3-1F9A-09F2-C37DA076DAEA}"/>
          </ac:picMkLst>
        </pc:picChg>
      </pc:sldChg>
      <pc:sldChg chg="addSp delSp modSp add replId">
        <pc:chgData name="E J Taring" userId="S::taringe@middleton.school.nz::bbcd3baa-64cf-45b9-90b3-0d1baa0a330d" providerId="AD" clId="Web-{19D60900-1E49-E45B-BB32-49CD5D0F53DA}" dt="2023-04-18T23:47:02.431" v="159"/>
        <pc:sldMkLst>
          <pc:docMk/>
          <pc:sldMk cId="580543721" sldId="281"/>
        </pc:sldMkLst>
        <pc:spChg chg="mod">
          <ac:chgData name="E J Taring" userId="S::taringe@middleton.school.nz::bbcd3baa-64cf-45b9-90b3-0d1baa0a330d" providerId="AD" clId="Web-{19D60900-1E49-E45B-BB32-49CD5D0F53DA}" dt="2023-04-18T23:13:14.253" v="21" actId="20577"/>
          <ac:spMkLst>
            <pc:docMk/>
            <pc:sldMk cId="580543721" sldId="281"/>
            <ac:spMk id="91" creationId="{00000000-0000-0000-0000-000000000000}"/>
          </ac:spMkLst>
        </pc:spChg>
        <pc:graphicFrameChg chg="mod modGraphic">
          <ac:chgData name="E J Taring" userId="S::taringe@middleton.school.nz::bbcd3baa-64cf-45b9-90b3-0d1baa0a330d" providerId="AD" clId="Web-{19D60900-1E49-E45B-BB32-49CD5D0F53DA}" dt="2023-04-18T23:47:02.431" v="159"/>
          <ac:graphicFrameMkLst>
            <pc:docMk/>
            <pc:sldMk cId="580543721" sldId="281"/>
            <ac:graphicFrameMk id="92" creationId="{00000000-0000-0000-0000-000000000000}"/>
          </ac:graphicFrameMkLst>
        </pc:graphicFrameChg>
        <pc:picChg chg="del">
          <ac:chgData name="E J Taring" userId="S::taringe@middleton.school.nz::bbcd3baa-64cf-45b9-90b3-0d1baa0a330d" providerId="AD" clId="Web-{19D60900-1E49-E45B-BB32-49CD5D0F53DA}" dt="2023-04-18T23:13:18.112" v="22"/>
          <ac:picMkLst>
            <pc:docMk/>
            <pc:sldMk cId="580543721" sldId="281"/>
            <ac:picMk id="2" creationId="{81BD0FCA-EF97-DEB1-ADC9-ADC819BA8EDA}"/>
          </ac:picMkLst>
        </pc:picChg>
        <pc:picChg chg="del">
          <ac:chgData name="E J Taring" userId="S::taringe@middleton.school.nz::bbcd3baa-64cf-45b9-90b3-0d1baa0a330d" providerId="AD" clId="Web-{19D60900-1E49-E45B-BB32-49CD5D0F53DA}" dt="2023-04-18T23:13:21.003" v="24"/>
          <ac:picMkLst>
            <pc:docMk/>
            <pc:sldMk cId="580543721" sldId="281"/>
            <ac:picMk id="3" creationId="{27FCA1AB-7202-C520-6CD3-45DF4B7ABFC1}"/>
          </ac:picMkLst>
        </pc:picChg>
        <pc:picChg chg="del">
          <ac:chgData name="E J Taring" userId="S::taringe@middleton.school.nz::bbcd3baa-64cf-45b9-90b3-0d1baa0a330d" providerId="AD" clId="Web-{19D60900-1E49-E45B-BB32-49CD5D0F53DA}" dt="2023-04-18T23:13:19.503" v="23"/>
          <ac:picMkLst>
            <pc:docMk/>
            <pc:sldMk cId="580543721" sldId="281"/>
            <ac:picMk id="5" creationId="{81572D5F-49E3-1F9A-09F2-C37DA076DAEA}"/>
          </ac:picMkLst>
        </pc:picChg>
        <pc:inkChg chg="add del">
          <ac:chgData name="E J Taring" userId="S::taringe@middleton.school.nz::bbcd3baa-64cf-45b9-90b3-0d1baa0a330d" providerId="AD" clId="Web-{19D60900-1E49-E45B-BB32-49CD5D0F53DA}" dt="2023-04-18T23:13:10.081" v="20"/>
          <ac:inkMkLst>
            <pc:docMk/>
            <pc:sldMk cId="580543721" sldId="281"/>
            <ac:inkMk id="6" creationId="{DC3D437C-1949-1B92-D71D-D6A9D1B01B96}"/>
          </ac:inkMkLst>
        </pc:inkChg>
      </pc:sldChg>
    </pc:docChg>
  </pc:docChgLst>
  <pc:docChgLst>
    <pc:chgData name="E J Taring" userId="S::taringe@middleton.school.nz::bbcd3baa-64cf-45b9-90b3-0d1baa0a330d" providerId="AD" clId="Web-{24D460E0-4330-D5A6-9154-092695746D33}"/>
    <pc:docChg chg="addSld modSld sldOrd">
      <pc:chgData name="E J Taring" userId="S::taringe@middleton.school.nz::bbcd3baa-64cf-45b9-90b3-0d1baa0a330d" providerId="AD" clId="Web-{24D460E0-4330-D5A6-9154-092695746D33}" dt="2023-04-03T22:21:06.957" v="83"/>
      <pc:docMkLst>
        <pc:docMk/>
      </pc:docMkLst>
      <pc:sldChg chg="modSp add ord replId">
        <pc:chgData name="E J Taring" userId="S::taringe@middleton.school.nz::bbcd3baa-64cf-45b9-90b3-0d1baa0a330d" providerId="AD" clId="Web-{24D460E0-4330-D5A6-9154-092695746D33}" dt="2023-04-03T22:21:06.957" v="83"/>
        <pc:sldMkLst>
          <pc:docMk/>
          <pc:sldMk cId="2427806125" sldId="278"/>
        </pc:sldMkLst>
        <pc:spChg chg="mod">
          <ac:chgData name="E J Taring" userId="S::taringe@middleton.school.nz::bbcd3baa-64cf-45b9-90b3-0d1baa0a330d" providerId="AD" clId="Web-{24D460E0-4330-D5A6-9154-092695746D33}" dt="2023-04-03T22:18:29.821" v="16" actId="20577"/>
          <ac:spMkLst>
            <pc:docMk/>
            <pc:sldMk cId="2427806125" sldId="278"/>
            <ac:spMk id="91" creationId="{00000000-0000-0000-0000-000000000000}"/>
          </ac:spMkLst>
        </pc:spChg>
        <pc:graphicFrameChg chg="mod modGraphic">
          <ac:chgData name="E J Taring" userId="S::taringe@middleton.school.nz::bbcd3baa-64cf-45b9-90b3-0d1baa0a330d" providerId="AD" clId="Web-{24D460E0-4330-D5A6-9154-092695746D33}" dt="2023-04-03T22:21:06.957" v="83"/>
          <ac:graphicFrameMkLst>
            <pc:docMk/>
            <pc:sldMk cId="2427806125" sldId="278"/>
            <ac:graphicFrameMk id="92"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25/04/2023</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8505722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6970743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24</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25</a:t>
            </a:fld>
            <a:endParaRPr lang="en-NZ"/>
          </a:p>
        </p:txBody>
      </p:sp>
    </p:spTree>
    <p:extLst>
      <p:ext uri="{BB962C8B-B14F-4D97-AF65-F5344CB8AC3E}">
        <p14:creationId xmlns:p14="http://schemas.microsoft.com/office/powerpoint/2010/main" val="1738331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1983612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5</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09602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10</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254815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08945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518152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25/04/2023</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25/04/2023</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25/04/2023</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25/04/2023</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25/04/2023</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25/04/2023</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25/04/2023</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25/04/2023</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25/04/2023</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25/04/2023</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25/04/2023</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25/04/2023</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hyperlink" Target="https://trello.com/b/7OowAhFt/lucky-unicorn" TargetMode="External"/><Relationship Id="rId2" Type="http://schemas.openxmlformats.org/officeDocument/2006/relationships/hyperlink" Target="https://github.com/EJYourstruely/Lucky-unicorn" TargetMode="Externa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hyperlink" Target="http://pep8online.com/"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fontScale="90000"/>
          </a:bodyPr>
          <a:lstStyle/>
          <a:p>
            <a:r>
              <a:rPr lang="en-NZ" dirty="0"/>
              <a:t>AS91883(1.7) &amp; AS91884(1.8)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r>
              <a:rPr lang="en-NZ" b="1" dirty="0"/>
              <a:t>EJ</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12845-6456-790C-DF75-D6AF361A0950}"/>
              </a:ext>
            </a:extLst>
          </p:cNvPr>
          <p:cNvSpPr>
            <a:spLocks noGrp="1"/>
          </p:cNvSpPr>
          <p:nvPr>
            <p:ph type="title"/>
          </p:nvPr>
        </p:nvSpPr>
        <p:spPr/>
        <p:txBody>
          <a:bodyPr/>
          <a:lstStyle/>
          <a:p>
            <a:r>
              <a:rPr lang="en-US" dirty="0">
                <a:cs typeface="Calibri Light"/>
              </a:rPr>
              <a:t>Component 2 How much</a:t>
            </a:r>
            <a:endParaRPr lang="en-US" dirty="0"/>
          </a:p>
        </p:txBody>
      </p:sp>
      <p:pic>
        <p:nvPicPr>
          <p:cNvPr id="4" name="Picture 4" descr="Graphical user interface, text, application, chat or text message&#10;&#10;Description automatically generated">
            <a:extLst>
              <a:ext uri="{FF2B5EF4-FFF2-40B4-BE49-F238E27FC236}">
                <a16:creationId xmlns:a16="http://schemas.microsoft.com/office/drawing/2014/main" id="{07CA3332-AF18-5306-1C5B-B23743794688}"/>
              </a:ext>
            </a:extLst>
          </p:cNvPr>
          <p:cNvPicPr>
            <a:picLocks noChangeAspect="1"/>
          </p:cNvPicPr>
          <p:nvPr/>
        </p:nvPicPr>
        <p:blipFill>
          <a:blip r:embed="rId2"/>
          <a:stretch>
            <a:fillRect/>
          </a:stretch>
        </p:blipFill>
        <p:spPr>
          <a:xfrm>
            <a:off x="209641" y="1361357"/>
            <a:ext cx="3649512" cy="5371740"/>
          </a:xfrm>
          <a:prstGeom prst="rect">
            <a:avLst/>
          </a:prstGeom>
        </p:spPr>
      </p:pic>
    </p:spTree>
    <p:extLst>
      <p:ext uri="{BB962C8B-B14F-4D97-AF65-F5344CB8AC3E}">
        <p14:creationId xmlns:p14="http://schemas.microsoft.com/office/powerpoint/2010/main" val="2654826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cs typeface="Calibri Light"/>
              </a:rPr>
              <a:t>How much: Test Plan</a:t>
            </a:r>
          </a:p>
        </p:txBody>
      </p:sp>
      <p:graphicFrame>
        <p:nvGraphicFramePr>
          <p:cNvPr id="92" name="Google Shape;92;p19"/>
          <p:cNvGraphicFramePr/>
          <p:nvPr>
            <p:extLst>
              <p:ext uri="{D42A27DB-BD31-4B8C-83A1-F6EECF244321}">
                <p14:modId xmlns:p14="http://schemas.microsoft.com/office/powerpoint/2010/main" val="2543777653"/>
              </p:ext>
            </p:extLst>
          </p:nvPr>
        </p:nvGraphicFramePr>
        <p:xfrm>
          <a:off x="28754" y="2070339"/>
          <a:ext cx="7627108" cy="4754622"/>
        </p:xfrm>
        <a:graphic>
          <a:graphicData uri="http://schemas.openxmlformats.org/drawingml/2006/table">
            <a:tbl>
              <a:tblPr>
                <a:noFill/>
              </a:tblPr>
              <a:tblGrid>
                <a:gridCol w="3713673">
                  <a:extLst>
                    <a:ext uri="{9D8B030D-6E8A-4147-A177-3AD203B41FA5}">
                      <a16:colId xmlns:a16="http://schemas.microsoft.com/office/drawing/2014/main" val="20000"/>
                    </a:ext>
                  </a:extLst>
                </a:gridCol>
                <a:gridCol w="3913435">
                  <a:extLst>
                    <a:ext uri="{9D8B030D-6E8A-4147-A177-3AD203B41FA5}">
                      <a16:colId xmlns:a16="http://schemas.microsoft.com/office/drawing/2014/main" val="20001"/>
                    </a:ext>
                  </a:extLst>
                </a:gridCol>
              </a:tblGrid>
              <a:tr h="541549">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lang="en-US"/>
                    </a:p>
                  </a:txBody>
                  <a:tcPr marL="121900" marR="121900" marT="121900" marB="121900">
                    <a:solidFill>
                      <a:srgbClr val="CCCCCC"/>
                    </a:solidFill>
                  </a:tcPr>
                </a:tc>
                <a:extLst>
                  <a:ext uri="{0D108BD9-81ED-4DB2-BD59-A6C34878D82A}">
                    <a16:rowId xmlns:a16="http://schemas.microsoft.com/office/drawing/2014/main" val="10000"/>
                  </a:ext>
                </a:extLst>
              </a:tr>
              <a:tr h="863899">
                <a:tc>
                  <a:txBody>
                    <a:bodyPr/>
                    <a:lstStyle/>
                    <a:p>
                      <a:pPr marL="0" lvl="0" indent="0" algn="l" rtl="0">
                        <a:spcBef>
                          <a:spcPts val="0"/>
                        </a:spcBef>
                        <a:spcAft>
                          <a:spcPts val="0"/>
                        </a:spcAft>
                        <a:buNone/>
                      </a:pPr>
                      <a:r>
                        <a:rPr lang="en-US" sz="2400" dirty="0" err="1"/>
                        <a:t>Xxii</a:t>
                      </a:r>
                      <a:r>
                        <a:rPr lang="en-US" sz="2400" dirty="0"/>
                        <a:t> (invalid-string)</a:t>
                      </a:r>
                    </a:p>
                  </a:txBody>
                  <a:tcPr marL="121899" marR="121899" marT="121899" marB="121899"/>
                </a:tc>
                <a:tc>
                  <a:txBody>
                    <a:bodyPr/>
                    <a:lstStyle/>
                    <a:p>
                      <a:pPr marL="0" lvl="0" indent="0" algn="l" rtl="0">
                        <a:spcBef>
                          <a:spcPts val="0"/>
                        </a:spcBef>
                        <a:spcAft>
                          <a:spcPts val="0"/>
                        </a:spcAft>
                        <a:buNone/>
                      </a:pPr>
                      <a:r>
                        <a:rPr lang="en-US" sz="2400" dirty="0"/>
                        <a:t>&lt;error&gt; Please enter a whole number between 1-10</a:t>
                      </a:r>
                    </a:p>
                  </a:txBody>
                  <a:tcPr marL="121899" marR="121899" marT="121899" marB="121899"/>
                </a:tc>
                <a:extLst>
                  <a:ext uri="{0D108BD9-81ED-4DB2-BD59-A6C34878D82A}">
                    <a16:rowId xmlns:a16="http://schemas.microsoft.com/office/drawing/2014/main" val="10001"/>
                  </a:ext>
                </a:extLst>
              </a:tr>
              <a:tr h="863899">
                <a:tc>
                  <a:txBody>
                    <a:bodyPr/>
                    <a:lstStyle/>
                    <a:p>
                      <a:pPr lvl="0" algn="l">
                        <a:lnSpc>
                          <a:spcPct val="100000"/>
                        </a:lnSpc>
                        <a:spcBef>
                          <a:spcPts val="0"/>
                        </a:spcBef>
                        <a:spcAft>
                          <a:spcPts val="0"/>
                        </a:spcAft>
                        <a:buNone/>
                      </a:pPr>
                      <a:r>
                        <a:rPr lang="en-US" sz="2400" b="0" i="0" u="none" strike="noStrike" noProof="0" dirty="0"/>
                        <a:t>0.5(Invalid-float)</a:t>
                      </a:r>
                    </a:p>
                  </a:txBody>
                  <a:tcPr marL="121898" marR="121898" marT="121898" marB="121898"/>
                </a:tc>
                <a:tc>
                  <a:txBody>
                    <a:bodyPr/>
                    <a:lstStyle/>
                    <a:p>
                      <a:pPr marL="0" lvl="0" indent="0" algn="l" rtl="0">
                        <a:spcBef>
                          <a:spcPts val="0"/>
                        </a:spcBef>
                        <a:spcAft>
                          <a:spcPts val="0"/>
                        </a:spcAft>
                        <a:buNone/>
                      </a:pPr>
                      <a:r>
                        <a:rPr lang="en-US" sz="2400" dirty="0"/>
                        <a:t>&lt;error&gt;</a:t>
                      </a:r>
                      <a:r>
                        <a:rPr lang="en-US" sz="2400" b="0" i="0" u="none" strike="noStrike" noProof="0" dirty="0">
                          <a:latin typeface="Calibri"/>
                        </a:rPr>
                        <a:t>Please enter a whole number between 1-10</a:t>
                      </a:r>
                      <a:endParaRPr lang="en-US" sz="2400" dirty="0"/>
                    </a:p>
                  </a:txBody>
                  <a:tcPr marL="121898" marR="121898" marT="121898" marB="121898"/>
                </a:tc>
                <a:extLst>
                  <a:ext uri="{0D108BD9-81ED-4DB2-BD59-A6C34878D82A}">
                    <a16:rowId xmlns:a16="http://schemas.microsoft.com/office/drawing/2014/main" val="3854626015"/>
                  </a:ext>
                </a:extLst>
              </a:tr>
              <a:tr h="863899">
                <a:tc>
                  <a:txBody>
                    <a:bodyPr/>
                    <a:lstStyle/>
                    <a:p>
                      <a:pPr lvl="0" algn="l">
                        <a:lnSpc>
                          <a:spcPct val="100000"/>
                        </a:lnSpc>
                        <a:spcBef>
                          <a:spcPts val="0"/>
                        </a:spcBef>
                        <a:spcAft>
                          <a:spcPts val="0"/>
                        </a:spcAft>
                        <a:buNone/>
                      </a:pPr>
                      <a:r>
                        <a:rPr lang="en-US" sz="2400" b="0" i="0" u="none" strike="noStrike" noProof="0"/>
                        <a:t>11(invalid-too high)</a:t>
                      </a:r>
                      <a:endParaRPr lang="en-US"/>
                    </a:p>
                  </a:txBody>
                  <a:tcPr marL="121898" marR="121898" marT="121898" marB="121898"/>
                </a:tc>
                <a:tc>
                  <a:txBody>
                    <a:bodyPr/>
                    <a:lstStyle/>
                    <a:p>
                      <a:pPr marL="0" lvl="0" indent="0" algn="l" rtl="0">
                        <a:spcBef>
                          <a:spcPts val="0"/>
                        </a:spcBef>
                        <a:spcAft>
                          <a:spcPts val="0"/>
                        </a:spcAft>
                        <a:buNone/>
                      </a:pPr>
                      <a:r>
                        <a:rPr lang="en-US" sz="2400" dirty="0"/>
                        <a:t>&lt;error&gt;</a:t>
                      </a:r>
                      <a:r>
                        <a:rPr lang="en-US" sz="2400" b="0" i="0" u="none" strike="noStrike" noProof="0" dirty="0">
                          <a:latin typeface="Calibri"/>
                        </a:rPr>
                        <a:t>Please enter a whole number between 1-10</a:t>
                      </a:r>
                      <a:endParaRPr lang="en-US" sz="2400" dirty="0"/>
                    </a:p>
                  </a:txBody>
                  <a:tcPr marL="121898" marR="121898" marT="121898" marB="121898"/>
                </a:tc>
                <a:extLst>
                  <a:ext uri="{0D108BD9-81ED-4DB2-BD59-A6C34878D82A}">
                    <a16:rowId xmlns:a16="http://schemas.microsoft.com/office/drawing/2014/main" val="1532717529"/>
                  </a:ext>
                </a:extLst>
              </a:tr>
              <a:tr h="541549">
                <a:tc>
                  <a:txBody>
                    <a:bodyPr/>
                    <a:lstStyle/>
                    <a:p>
                      <a:pPr lvl="0" algn="l">
                        <a:lnSpc>
                          <a:spcPct val="100000"/>
                        </a:lnSpc>
                        <a:spcBef>
                          <a:spcPts val="0"/>
                        </a:spcBef>
                        <a:spcAft>
                          <a:spcPts val="0"/>
                        </a:spcAft>
                        <a:buNone/>
                      </a:pPr>
                      <a:r>
                        <a:rPr lang="en-US" sz="2400" b="0" i="0" u="none" strike="noStrike" noProof="0" dirty="0"/>
                        <a:t>1(valid- low boundary</a:t>
                      </a:r>
                    </a:p>
                  </a:txBody>
                  <a:tcPr marL="121898" marR="121898" marT="121898" marB="121898"/>
                </a:tc>
                <a:tc>
                  <a:txBody>
                    <a:bodyPr/>
                    <a:lstStyle/>
                    <a:p>
                      <a:pPr marL="0" lvl="0" indent="0" algn="l">
                        <a:spcBef>
                          <a:spcPts val="0"/>
                        </a:spcBef>
                        <a:spcAft>
                          <a:spcPts val="0"/>
                        </a:spcAft>
                        <a:buNone/>
                      </a:pPr>
                      <a:r>
                        <a:rPr lang="en-US" sz="2400" dirty="0"/>
                        <a:t>Program continues</a:t>
                      </a:r>
                    </a:p>
                  </a:txBody>
                  <a:tcPr marL="121898" marR="121898" marT="121898" marB="121898"/>
                </a:tc>
                <a:extLst>
                  <a:ext uri="{0D108BD9-81ED-4DB2-BD59-A6C34878D82A}">
                    <a16:rowId xmlns:a16="http://schemas.microsoft.com/office/drawing/2014/main" val="3807001179"/>
                  </a:ext>
                </a:extLst>
              </a:tr>
              <a:tr h="541549">
                <a:tc>
                  <a:txBody>
                    <a:bodyPr/>
                    <a:lstStyle/>
                    <a:p>
                      <a:pPr lvl="0" algn="l">
                        <a:lnSpc>
                          <a:spcPct val="100000"/>
                        </a:lnSpc>
                        <a:spcBef>
                          <a:spcPts val="0"/>
                        </a:spcBef>
                        <a:spcAft>
                          <a:spcPts val="0"/>
                        </a:spcAft>
                        <a:buNone/>
                      </a:pPr>
                      <a:r>
                        <a:rPr lang="en-US" sz="2400" b="0" i="0" u="none" strike="noStrike" noProof="0" dirty="0"/>
                        <a:t>10(valid- upper boundary</a:t>
                      </a:r>
                    </a:p>
                  </a:txBody>
                  <a:tcPr marL="121898" marR="121898" marT="121898" marB="121898"/>
                </a:tc>
                <a:tc>
                  <a:txBody>
                    <a:bodyPr/>
                    <a:lstStyle/>
                    <a:p>
                      <a:pPr marL="0" lvl="0" indent="0" algn="l">
                        <a:spcBef>
                          <a:spcPts val="0"/>
                        </a:spcBef>
                        <a:spcAft>
                          <a:spcPts val="0"/>
                        </a:spcAft>
                        <a:buNone/>
                      </a:pPr>
                      <a:r>
                        <a:rPr lang="en-US" sz="2400" dirty="0"/>
                        <a:t>Program continues</a:t>
                      </a:r>
                    </a:p>
                  </a:txBody>
                  <a:tcPr marL="121898" marR="121898" marT="121898" marB="121898"/>
                </a:tc>
                <a:extLst>
                  <a:ext uri="{0D108BD9-81ED-4DB2-BD59-A6C34878D82A}">
                    <a16:rowId xmlns:a16="http://schemas.microsoft.com/office/drawing/2014/main" val="1387907483"/>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pic>
        <p:nvPicPr>
          <p:cNvPr id="2" name="Picture 2" descr="Text&#10;&#10;Description automatically generated">
            <a:extLst>
              <a:ext uri="{FF2B5EF4-FFF2-40B4-BE49-F238E27FC236}">
                <a16:creationId xmlns:a16="http://schemas.microsoft.com/office/drawing/2014/main" id="{81BD0FCA-EF97-DEB1-ADC9-ADC819BA8EDA}"/>
              </a:ext>
            </a:extLst>
          </p:cNvPr>
          <p:cNvPicPr>
            <a:picLocks noChangeAspect="1"/>
          </p:cNvPicPr>
          <p:nvPr/>
        </p:nvPicPr>
        <p:blipFill>
          <a:blip r:embed="rId3"/>
          <a:stretch>
            <a:fillRect/>
          </a:stretch>
        </p:blipFill>
        <p:spPr>
          <a:xfrm>
            <a:off x="7637879" y="2003090"/>
            <a:ext cx="4454106" cy="2024533"/>
          </a:xfrm>
          <a:prstGeom prst="rect">
            <a:avLst/>
          </a:prstGeom>
        </p:spPr>
      </p:pic>
      <p:pic>
        <p:nvPicPr>
          <p:cNvPr id="3" name="Picture 4" descr="Text&#10;&#10;Description automatically generated">
            <a:extLst>
              <a:ext uri="{FF2B5EF4-FFF2-40B4-BE49-F238E27FC236}">
                <a16:creationId xmlns:a16="http://schemas.microsoft.com/office/drawing/2014/main" id="{27FCA1AB-7202-C520-6CD3-45DF4B7ABFC1}"/>
              </a:ext>
            </a:extLst>
          </p:cNvPr>
          <p:cNvPicPr>
            <a:picLocks noChangeAspect="1"/>
          </p:cNvPicPr>
          <p:nvPr/>
        </p:nvPicPr>
        <p:blipFill>
          <a:blip r:embed="rId4"/>
          <a:stretch>
            <a:fillRect/>
          </a:stretch>
        </p:blipFill>
        <p:spPr>
          <a:xfrm>
            <a:off x="7643004" y="5280299"/>
            <a:ext cx="4468483" cy="696873"/>
          </a:xfrm>
          <a:prstGeom prst="rect">
            <a:avLst/>
          </a:prstGeom>
        </p:spPr>
      </p:pic>
      <p:pic>
        <p:nvPicPr>
          <p:cNvPr id="5" name="Picture 5" descr="Text&#10;&#10;Description automatically generated">
            <a:extLst>
              <a:ext uri="{FF2B5EF4-FFF2-40B4-BE49-F238E27FC236}">
                <a16:creationId xmlns:a16="http://schemas.microsoft.com/office/drawing/2014/main" id="{81572D5F-49E3-1F9A-09F2-C37DA076DAEA}"/>
              </a:ext>
            </a:extLst>
          </p:cNvPr>
          <p:cNvPicPr>
            <a:picLocks noChangeAspect="1"/>
          </p:cNvPicPr>
          <p:nvPr/>
        </p:nvPicPr>
        <p:blipFill>
          <a:blip r:embed="rId5"/>
          <a:stretch>
            <a:fillRect/>
          </a:stretch>
        </p:blipFill>
        <p:spPr>
          <a:xfrm>
            <a:off x="7643004" y="5985349"/>
            <a:ext cx="4468483" cy="868282"/>
          </a:xfrm>
          <a:prstGeom prst="rect">
            <a:avLst/>
          </a:prstGeom>
        </p:spPr>
      </p:pic>
    </p:spTree>
    <p:extLst>
      <p:ext uri="{BB962C8B-B14F-4D97-AF65-F5344CB8AC3E}">
        <p14:creationId xmlns:p14="http://schemas.microsoft.com/office/powerpoint/2010/main" val="3416111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cs typeface="Calibri Light"/>
              </a:rPr>
              <a:t>How much: Trialing</a:t>
            </a:r>
          </a:p>
        </p:txBody>
      </p:sp>
      <p:graphicFrame>
        <p:nvGraphicFramePr>
          <p:cNvPr id="92" name="Google Shape;92;p19"/>
          <p:cNvGraphicFramePr/>
          <p:nvPr>
            <p:extLst>
              <p:ext uri="{D42A27DB-BD31-4B8C-83A1-F6EECF244321}">
                <p14:modId xmlns:p14="http://schemas.microsoft.com/office/powerpoint/2010/main" val="785316867"/>
              </p:ext>
            </p:extLst>
          </p:nvPr>
        </p:nvGraphicFramePr>
        <p:xfrm>
          <a:off x="28754" y="2070339"/>
          <a:ext cx="12011458" cy="4632746"/>
        </p:xfrm>
        <a:graphic>
          <a:graphicData uri="http://schemas.openxmlformats.org/drawingml/2006/table">
            <a:tbl>
              <a:tblPr>
                <a:noFill/>
              </a:tblPr>
              <a:tblGrid>
                <a:gridCol w="5212074">
                  <a:extLst>
                    <a:ext uri="{9D8B030D-6E8A-4147-A177-3AD203B41FA5}">
                      <a16:colId xmlns:a16="http://schemas.microsoft.com/office/drawing/2014/main" val="20000"/>
                    </a:ext>
                  </a:extLst>
                </a:gridCol>
                <a:gridCol w="6799384">
                  <a:extLst>
                    <a:ext uri="{9D8B030D-6E8A-4147-A177-3AD203B41FA5}">
                      <a16:colId xmlns:a16="http://schemas.microsoft.com/office/drawing/2014/main" val="20001"/>
                    </a:ext>
                  </a:extLst>
                </a:gridCol>
              </a:tblGrid>
              <a:tr h="541549">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lang="en-US"/>
                    </a:p>
                  </a:txBody>
                  <a:tcPr marL="121900" marR="121900" marT="121900" marB="121900">
                    <a:solidFill>
                      <a:srgbClr val="CCCCCC"/>
                    </a:solidFill>
                  </a:tcPr>
                </a:tc>
                <a:extLst>
                  <a:ext uri="{0D108BD9-81ED-4DB2-BD59-A6C34878D82A}">
                    <a16:rowId xmlns:a16="http://schemas.microsoft.com/office/drawing/2014/main" val="10000"/>
                  </a:ext>
                </a:extLst>
              </a:tr>
              <a:tr h="863899">
                <a:tc>
                  <a:txBody>
                    <a:bodyPr/>
                    <a:lstStyle/>
                    <a:p>
                      <a:pPr marL="0" lvl="0" indent="0" algn="l">
                        <a:spcBef>
                          <a:spcPts val="0"/>
                        </a:spcBef>
                        <a:spcAft>
                          <a:spcPts val="0"/>
                        </a:spcAft>
                        <a:buNone/>
                      </a:pPr>
                      <a:r>
                        <a:rPr lang="en-US" sz="2400" dirty="0"/>
                        <a:t>Trial 1</a:t>
                      </a:r>
                    </a:p>
                    <a:p>
                      <a:pPr marL="0" lvl="0" indent="0" algn="l">
                        <a:spcBef>
                          <a:spcPts val="0"/>
                        </a:spcBef>
                        <a:spcAft>
                          <a:spcPts val="0"/>
                        </a:spcAft>
                        <a:buNone/>
                      </a:pPr>
                      <a:r>
                        <a:rPr lang="en-US" sz="2400" dirty="0"/>
                        <a:t>04_how_much_v1</a:t>
                      </a:r>
                    </a:p>
                  </a:txBody>
                  <a:tcPr marL="121899" marR="121899" marT="121899" marB="121899"/>
                </a:tc>
                <a:tc>
                  <a:txBody>
                    <a:bodyPr/>
                    <a:lstStyle/>
                    <a:p>
                      <a:pPr marL="0" lvl="0" indent="0" algn="l">
                        <a:spcBef>
                          <a:spcPts val="0"/>
                        </a:spcBef>
                        <a:spcAft>
                          <a:spcPts val="0"/>
                        </a:spcAft>
                        <a:buNone/>
                      </a:pPr>
                      <a:r>
                        <a:rPr lang="en-US" sz="1400" b="0" i="0" u="none" strike="noStrike" noProof="0" dirty="0">
                          <a:solidFill>
                            <a:srgbClr val="000000"/>
                          </a:solidFill>
                          <a:latin typeface="Calibri"/>
                        </a:rPr>
                        <a:t>Program works but only if the user enters integers. It correctly refuses integers outside the required range but crashes when invalid (string/float) data is entered</a:t>
                      </a:r>
                      <a:endParaRPr lang="en-US" dirty="0"/>
                    </a:p>
                  </a:txBody>
                  <a:tcPr marL="121899" marR="121899" marT="121899" marB="121899"/>
                </a:tc>
                <a:extLst>
                  <a:ext uri="{0D108BD9-81ED-4DB2-BD59-A6C34878D82A}">
                    <a16:rowId xmlns:a16="http://schemas.microsoft.com/office/drawing/2014/main" val="10001"/>
                  </a:ext>
                </a:extLst>
              </a:tr>
              <a:tr h="863899">
                <a:tc>
                  <a:txBody>
                    <a:bodyPr/>
                    <a:lstStyle/>
                    <a:p>
                      <a:pPr lvl="0" algn="l">
                        <a:lnSpc>
                          <a:spcPct val="100000"/>
                        </a:lnSpc>
                        <a:spcBef>
                          <a:spcPts val="0"/>
                        </a:spcBef>
                        <a:spcAft>
                          <a:spcPts val="0"/>
                        </a:spcAft>
                        <a:buNone/>
                      </a:pPr>
                      <a:r>
                        <a:rPr lang="en-US" sz="2400" b="0" i="0" u="none" strike="noStrike" noProof="0" dirty="0"/>
                        <a:t>Trial 2</a:t>
                      </a:r>
                    </a:p>
                    <a:p>
                      <a:pPr marL="0" lvl="0" indent="0" algn="l">
                        <a:spcBef>
                          <a:spcPts val="0"/>
                        </a:spcBef>
                        <a:spcAft>
                          <a:spcPts val="0"/>
                        </a:spcAft>
                        <a:buNone/>
                      </a:pPr>
                      <a:r>
                        <a:rPr lang="en-US" sz="2400" b="0" i="0" u="none" strike="noStrike" noProof="0" dirty="0">
                          <a:solidFill>
                            <a:srgbClr val="000000"/>
                          </a:solidFill>
                          <a:latin typeface="Calibri"/>
                        </a:rPr>
                        <a:t>04_how_much_v1</a:t>
                      </a:r>
                      <a:endParaRPr lang="en-US" dirty="0"/>
                    </a:p>
                  </a:txBody>
                  <a:tcPr marL="121898" marR="121898" marT="121898" marB="121898"/>
                </a:tc>
                <a:tc>
                  <a:txBody>
                    <a:bodyPr/>
                    <a:lstStyle/>
                    <a:p>
                      <a:pPr marL="0" lvl="0" indent="0" algn="l">
                        <a:spcBef>
                          <a:spcPts val="0"/>
                        </a:spcBef>
                        <a:spcAft>
                          <a:spcPts val="0"/>
                        </a:spcAft>
                        <a:buNone/>
                      </a:pPr>
                      <a:r>
                        <a:rPr lang="en-US" sz="1400" b="0" i="0" u="none" strike="noStrike" noProof="0" dirty="0">
                          <a:solidFill>
                            <a:srgbClr val="000000"/>
                          </a:solidFill>
                        </a:rPr>
                        <a:t>Program responds appropriately to invalid by refusing it without crashing and offering the user an opportunity to try again. However, the code is quite long and could be made more efficient.</a:t>
                      </a:r>
                      <a:endParaRPr lang="en-US" dirty="0"/>
                    </a:p>
                  </a:txBody>
                  <a:tcPr marL="121898" marR="121898" marT="121898" marB="121898"/>
                </a:tc>
                <a:extLst>
                  <a:ext uri="{0D108BD9-81ED-4DB2-BD59-A6C34878D82A}">
                    <a16:rowId xmlns:a16="http://schemas.microsoft.com/office/drawing/2014/main" val="3854626015"/>
                  </a:ext>
                </a:extLst>
              </a:tr>
              <a:tr h="863899">
                <a:tc>
                  <a:txBody>
                    <a:bodyPr/>
                    <a:lstStyle/>
                    <a:p>
                      <a:pPr lvl="0" algn="l">
                        <a:lnSpc>
                          <a:spcPct val="100000"/>
                        </a:lnSpc>
                        <a:spcBef>
                          <a:spcPts val="0"/>
                        </a:spcBef>
                        <a:spcAft>
                          <a:spcPts val="0"/>
                        </a:spcAft>
                        <a:buNone/>
                      </a:pPr>
                      <a:r>
                        <a:rPr lang="en-US" sz="2400" b="0" i="0" u="none" strike="noStrike" noProof="0" dirty="0"/>
                        <a:t>Trial 3</a:t>
                      </a:r>
                    </a:p>
                    <a:p>
                      <a:pPr marL="0" lvl="0" indent="0" algn="l">
                        <a:spcBef>
                          <a:spcPts val="0"/>
                        </a:spcBef>
                        <a:spcAft>
                          <a:spcPts val="0"/>
                        </a:spcAft>
                        <a:buNone/>
                      </a:pPr>
                      <a:r>
                        <a:rPr lang="en-US" sz="2400" b="0" i="0" u="none" strike="noStrike" noProof="0" dirty="0">
                          <a:solidFill>
                            <a:srgbClr val="000000"/>
                          </a:solidFill>
                          <a:latin typeface="Calibri"/>
                        </a:rPr>
                        <a:t>04_how_much_v1</a:t>
                      </a:r>
                      <a:endParaRPr lang="en-US" dirty="0"/>
                    </a:p>
                  </a:txBody>
                  <a:tcPr marL="121898" marR="121898" marT="121898" marB="121898"/>
                </a:tc>
                <a:tc>
                  <a:txBody>
                    <a:bodyPr/>
                    <a:lstStyle/>
                    <a:p>
                      <a:pPr marL="0" lvl="0" indent="0" algn="l">
                        <a:spcBef>
                          <a:spcPts val="0"/>
                        </a:spcBef>
                        <a:spcAft>
                          <a:spcPts val="0"/>
                        </a:spcAft>
                        <a:buNone/>
                      </a:pPr>
                      <a:r>
                        <a:rPr lang="en-US" sz="1400" b="0" i="0" u="none" strike="noStrike" noProof="0" dirty="0">
                          <a:solidFill>
                            <a:srgbClr val="000000"/>
                          </a:solidFill>
                        </a:rPr>
                        <a:t>In this 3rd trial I included the valid range (1-10) as the basis of the while loop which eliminated the need to use the 'valid' variable. The result is more efficient yet every bit as adaptable for recycling as Trial 2.</a:t>
                      </a:r>
                      <a:endParaRPr lang="en-US" dirty="0"/>
                    </a:p>
                  </a:txBody>
                  <a:tcPr marL="121898" marR="121898" marT="121898" marB="121898"/>
                </a:tc>
                <a:extLst>
                  <a:ext uri="{0D108BD9-81ED-4DB2-BD59-A6C34878D82A}">
                    <a16:rowId xmlns:a16="http://schemas.microsoft.com/office/drawing/2014/main" val="1532717529"/>
                  </a:ext>
                </a:extLst>
              </a:tr>
              <a:tr h="541549">
                <a:tc>
                  <a:txBody>
                    <a:bodyPr/>
                    <a:lstStyle/>
                    <a:p>
                      <a:pPr lvl="0" algn="l">
                        <a:lnSpc>
                          <a:spcPct val="100000"/>
                        </a:lnSpc>
                        <a:spcBef>
                          <a:spcPts val="0"/>
                        </a:spcBef>
                        <a:spcAft>
                          <a:spcPts val="0"/>
                        </a:spcAft>
                        <a:buNone/>
                      </a:pPr>
                      <a:r>
                        <a:rPr lang="en-US" sz="2400" b="0" i="0" u="none" strike="noStrike" noProof="0" dirty="0"/>
                        <a:t>Trial 4</a:t>
                      </a:r>
                    </a:p>
                    <a:p>
                      <a:pPr marL="0" lvl="0" indent="0" algn="l">
                        <a:spcBef>
                          <a:spcPts val="0"/>
                        </a:spcBef>
                        <a:spcAft>
                          <a:spcPts val="0"/>
                        </a:spcAft>
                        <a:buNone/>
                      </a:pPr>
                      <a:r>
                        <a:rPr lang="en-US" sz="2400" b="0" i="0" u="none" strike="noStrike" noProof="0" dirty="0">
                          <a:solidFill>
                            <a:srgbClr val="000000"/>
                          </a:solidFill>
                          <a:latin typeface="Calibri"/>
                        </a:rPr>
                        <a:t>04_how_much_v1</a:t>
                      </a:r>
                      <a:endParaRPr lang="en-US" dirty="0"/>
                    </a:p>
                  </a:txBody>
                  <a:tcPr marL="121898" marR="121898" marT="121898" marB="121898"/>
                </a:tc>
                <a:tc>
                  <a:txBody>
                    <a:bodyPr/>
                    <a:lstStyle/>
                    <a:p>
                      <a:pPr marL="0" lvl="0" indent="0" algn="l">
                        <a:spcBef>
                          <a:spcPts val="0"/>
                        </a:spcBef>
                        <a:spcAft>
                          <a:spcPts val="0"/>
                        </a:spcAft>
                        <a:buNone/>
                      </a:pPr>
                      <a:r>
                        <a:rPr lang="en-US" sz="1400" b="0" i="0" u="none" strike="noStrike" noProof="0" dirty="0">
                          <a:solidFill>
                            <a:srgbClr val="000000"/>
                          </a:solidFill>
                          <a:latin typeface="Calibri"/>
                        </a:rPr>
                        <a:t>Changed v3 into a function. Made </a:t>
                      </a:r>
                      <a:r>
                        <a:rPr lang="en-US" sz="1400" b="0" i="0" u="none" strike="noStrike" noProof="0" dirty="0" err="1">
                          <a:solidFill>
                            <a:srgbClr val="000000"/>
                          </a:solidFill>
                          <a:latin typeface="Calibri"/>
                        </a:rPr>
                        <a:t>user_balance</a:t>
                      </a:r>
                      <a:r>
                        <a:rPr lang="en-US" sz="1400" b="0" i="0" u="none" strike="noStrike" noProof="0" dirty="0">
                          <a:solidFill>
                            <a:srgbClr val="000000"/>
                          </a:solidFill>
                          <a:latin typeface="Calibri"/>
                        </a:rPr>
                        <a:t> a more generic variable name 'response' and changed the condition and position of the number comparison into the loop to make the function recyclable.</a:t>
                      </a:r>
                      <a:br>
                        <a:rPr lang="en-US" sz="1400" b="0" i="0" u="none" strike="noStrike" noProof="0" dirty="0">
                          <a:solidFill>
                            <a:srgbClr val="000000"/>
                          </a:solidFill>
                          <a:latin typeface="Calibri"/>
                        </a:rPr>
                      </a:br>
                      <a:r>
                        <a:rPr lang="en-US" sz="1400" b="0" i="0" u="none" strike="noStrike" noProof="0" dirty="0">
                          <a:solidFill>
                            <a:srgbClr val="000000"/>
                          </a:solidFill>
                          <a:latin typeface="Calibri"/>
                        </a:rPr>
                        <a:t>I will adopt this one in my final program</a:t>
                      </a:r>
                      <a:endParaRPr lang="en-US" dirty="0"/>
                    </a:p>
                  </a:txBody>
                  <a:tcPr marL="121898" marR="121898" marT="121898" marB="121898"/>
                </a:tc>
                <a:extLst>
                  <a:ext uri="{0D108BD9-81ED-4DB2-BD59-A6C34878D82A}">
                    <a16:rowId xmlns:a16="http://schemas.microsoft.com/office/drawing/2014/main" val="3807001179"/>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extLst>
      <p:ext uri="{BB962C8B-B14F-4D97-AF65-F5344CB8AC3E}">
        <p14:creationId xmlns:p14="http://schemas.microsoft.com/office/powerpoint/2010/main" val="580543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8B5BE-EE96-1070-9C3D-D7D09F810278}"/>
              </a:ext>
            </a:extLst>
          </p:cNvPr>
          <p:cNvSpPr>
            <a:spLocks noGrp="1"/>
          </p:cNvSpPr>
          <p:nvPr>
            <p:ph type="title"/>
          </p:nvPr>
        </p:nvSpPr>
        <p:spPr/>
        <p:txBody>
          <a:bodyPr/>
          <a:lstStyle/>
          <a:p>
            <a:r>
              <a:rPr lang="en-US" dirty="0">
                <a:cs typeface="Calibri Light"/>
              </a:rPr>
              <a:t>Component 3 (generate random token)</a:t>
            </a:r>
          </a:p>
        </p:txBody>
      </p:sp>
      <p:sp>
        <p:nvSpPr>
          <p:cNvPr id="3" name="Text Placeholder 2">
            <a:extLst>
              <a:ext uri="{FF2B5EF4-FFF2-40B4-BE49-F238E27FC236}">
                <a16:creationId xmlns:a16="http://schemas.microsoft.com/office/drawing/2014/main" id="{022A381D-92DB-F728-427E-2F40925D1011}"/>
              </a:ext>
            </a:extLst>
          </p:cNvPr>
          <p:cNvSpPr>
            <a:spLocks noGrp="1"/>
          </p:cNvSpPr>
          <p:nvPr>
            <p:ph type="body" idx="1"/>
          </p:nvPr>
        </p:nvSpPr>
        <p:spPr>
          <a:xfrm>
            <a:off x="6914165" y="1852935"/>
            <a:ext cx="5279178" cy="4555200"/>
          </a:xfrm>
        </p:spPr>
        <p:txBody>
          <a:bodyPr/>
          <a:lstStyle/>
          <a:p>
            <a:pPr marL="152400" indent="0">
              <a:buNone/>
            </a:pPr>
            <a:r>
              <a:rPr lang="en-US" sz="2400" dirty="0">
                <a:ea typeface="+mn-lt"/>
                <a:cs typeface="+mn-lt"/>
              </a:rPr>
              <a:t>﻿</a:t>
            </a:r>
            <a:br>
              <a:rPr lang="en-US" sz="2400" dirty="0">
                <a:ea typeface="+mn-lt"/>
                <a:cs typeface="+mn-lt"/>
              </a:rPr>
            </a:br>
            <a:r>
              <a:rPr lang="en-US" sz="2400" dirty="0">
                <a:ea typeface="+mn-lt"/>
                <a:cs typeface="+mn-lt"/>
              </a:rPr>
              <a:t>The pay-out schedule is:</a:t>
            </a:r>
            <a:br>
              <a:rPr lang="en-US" sz="2400" dirty="0">
                <a:ea typeface="+mn-lt"/>
                <a:cs typeface="+mn-lt"/>
              </a:rPr>
            </a:br>
            <a:r>
              <a:rPr lang="en-US" sz="2400" dirty="0">
                <a:ea typeface="+mn-lt"/>
                <a:cs typeface="+mn-lt"/>
              </a:rPr>
              <a:t>•Donkey: lose $1.00</a:t>
            </a:r>
            <a:br>
              <a:rPr lang="en-US" sz="2400" dirty="0">
                <a:ea typeface="+mn-lt"/>
                <a:cs typeface="+mn-lt"/>
              </a:rPr>
            </a:br>
            <a:r>
              <a:rPr lang="en-US" sz="2400" dirty="0">
                <a:ea typeface="+mn-lt"/>
                <a:cs typeface="+mn-lt"/>
              </a:rPr>
              <a:t>•Horse/Zebra: lose $0.50</a:t>
            </a:r>
          </a:p>
          <a:p>
            <a:pPr marL="438150" indent="-285750"/>
            <a:r>
              <a:rPr lang="en-US" sz="2400" dirty="0">
                <a:ea typeface="+mn-lt"/>
                <a:cs typeface="+mn-lt"/>
              </a:rPr>
              <a:t>Unicorn: win $4.00</a:t>
            </a:r>
          </a:p>
          <a:p>
            <a:pPr marL="152400" indent="0">
              <a:buNone/>
            </a:pPr>
            <a:r>
              <a:rPr lang="en-US" sz="2400" dirty="0">
                <a:ea typeface="+mn-lt"/>
                <a:cs typeface="+mn-lt"/>
              </a:rPr>
              <a:t>(i.e. if user starts with $1 and gets a Unicorn, their balance will be $5.00)</a:t>
            </a:r>
          </a:p>
          <a:p>
            <a:pPr marL="152400" indent="0">
              <a:buNone/>
            </a:pPr>
            <a:br>
              <a:rPr lang="en-US" sz="2400" dirty="0">
                <a:ea typeface="+mn-lt"/>
                <a:cs typeface="+mn-lt"/>
              </a:rPr>
            </a:br>
            <a:r>
              <a:rPr lang="en-US" sz="2400" dirty="0">
                <a:ea typeface="+mn-lt"/>
                <a:cs typeface="+mn-lt"/>
              </a:rPr>
              <a:t>In this component we need to check that over time the user</a:t>
            </a:r>
            <a:br>
              <a:rPr lang="en-US" sz="2400" dirty="0">
                <a:ea typeface="+mn-lt"/>
                <a:cs typeface="+mn-lt"/>
              </a:rPr>
            </a:br>
            <a:r>
              <a:rPr lang="en-US" sz="2400" dirty="0">
                <a:ea typeface="+mn-lt"/>
                <a:cs typeface="+mn-lt"/>
              </a:rPr>
              <a:t>loses money to make the game viable.</a:t>
            </a:r>
            <a:endParaRPr lang="en-US" sz="2400">
              <a:cs typeface="Calibri"/>
            </a:endParaRPr>
          </a:p>
        </p:txBody>
      </p:sp>
      <p:pic>
        <p:nvPicPr>
          <p:cNvPr id="4" name="Picture 4" descr="Graphical user interface, text, application, chat or text message&#10;&#10;Description automatically generated">
            <a:extLst>
              <a:ext uri="{FF2B5EF4-FFF2-40B4-BE49-F238E27FC236}">
                <a16:creationId xmlns:a16="http://schemas.microsoft.com/office/drawing/2014/main" id="{B0B2549D-9105-A4EC-3A61-6F8BE5309485}"/>
              </a:ext>
            </a:extLst>
          </p:cNvPr>
          <p:cNvPicPr>
            <a:picLocks noChangeAspect="1"/>
          </p:cNvPicPr>
          <p:nvPr/>
        </p:nvPicPr>
        <p:blipFill>
          <a:blip r:embed="rId2"/>
          <a:stretch>
            <a:fillRect/>
          </a:stretch>
        </p:blipFill>
        <p:spPr>
          <a:xfrm>
            <a:off x="-5751" y="1358185"/>
            <a:ext cx="6883879" cy="4788611"/>
          </a:xfrm>
          <a:prstGeom prst="rect">
            <a:avLst/>
          </a:prstGeom>
        </p:spPr>
      </p:pic>
    </p:spTree>
    <p:extLst>
      <p:ext uri="{BB962C8B-B14F-4D97-AF65-F5344CB8AC3E}">
        <p14:creationId xmlns:p14="http://schemas.microsoft.com/office/powerpoint/2010/main" val="2365276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D0478-1448-D030-1421-A9ECA9996559}"/>
              </a:ext>
            </a:extLst>
          </p:cNvPr>
          <p:cNvSpPr>
            <a:spLocks noGrp="1"/>
          </p:cNvSpPr>
          <p:nvPr>
            <p:ph type="title"/>
          </p:nvPr>
        </p:nvSpPr>
        <p:spPr/>
        <p:txBody>
          <a:bodyPr/>
          <a:lstStyle/>
          <a:p>
            <a:r>
              <a:rPr lang="en-US" dirty="0">
                <a:cs typeface="Calibri Light"/>
              </a:rPr>
              <a:t>Test Plan: Tokens randomly generated</a:t>
            </a:r>
            <a:endParaRPr lang="en-US" dirty="0"/>
          </a:p>
        </p:txBody>
      </p:sp>
      <p:graphicFrame>
        <p:nvGraphicFramePr>
          <p:cNvPr id="4" name="Table 4">
            <a:extLst>
              <a:ext uri="{FF2B5EF4-FFF2-40B4-BE49-F238E27FC236}">
                <a16:creationId xmlns:a16="http://schemas.microsoft.com/office/drawing/2014/main" id="{9C278812-3B7A-174C-592B-86BFFB8B2694}"/>
              </a:ext>
            </a:extLst>
          </p:cNvPr>
          <p:cNvGraphicFramePr>
            <a:graphicFrameLocks noGrp="1"/>
          </p:cNvGraphicFramePr>
          <p:nvPr>
            <p:extLst>
              <p:ext uri="{D42A27DB-BD31-4B8C-83A1-F6EECF244321}">
                <p14:modId xmlns:p14="http://schemas.microsoft.com/office/powerpoint/2010/main" val="2633771823"/>
              </p:ext>
            </p:extLst>
          </p:nvPr>
        </p:nvGraphicFramePr>
        <p:xfrm>
          <a:off x="359434" y="1653396"/>
          <a:ext cx="5949032" cy="2662485"/>
        </p:xfrm>
        <a:graphic>
          <a:graphicData uri="http://schemas.openxmlformats.org/drawingml/2006/table">
            <a:tbl>
              <a:tblPr firstRow="1" bandRow="1">
                <a:tableStyleId>{5C22544A-7EE6-4342-B048-85BDC9FD1C3A}</a:tableStyleId>
              </a:tblPr>
              <a:tblGrid>
                <a:gridCol w="2974516">
                  <a:extLst>
                    <a:ext uri="{9D8B030D-6E8A-4147-A177-3AD203B41FA5}">
                      <a16:colId xmlns:a16="http://schemas.microsoft.com/office/drawing/2014/main" val="1582439483"/>
                    </a:ext>
                  </a:extLst>
                </a:gridCol>
                <a:gridCol w="2974516">
                  <a:extLst>
                    <a:ext uri="{9D8B030D-6E8A-4147-A177-3AD203B41FA5}">
                      <a16:colId xmlns:a16="http://schemas.microsoft.com/office/drawing/2014/main" val="3551391965"/>
                    </a:ext>
                  </a:extLst>
                </a:gridCol>
              </a:tblGrid>
              <a:tr h="1199445">
                <a:tc>
                  <a:txBody>
                    <a:bodyPr/>
                    <a:lstStyle/>
                    <a:p>
                      <a:r>
                        <a:rPr lang="en-US" dirty="0"/>
                        <a:t>Test Case-Input</a:t>
                      </a:r>
                    </a:p>
                  </a:txBody>
                  <a:tcPr/>
                </a:tc>
                <a:tc>
                  <a:txBody>
                    <a:bodyPr/>
                    <a:lstStyle/>
                    <a:p>
                      <a:r>
                        <a:rPr lang="en-US" dirty="0"/>
                        <a:t>Expected out put</a:t>
                      </a:r>
                    </a:p>
                  </a:txBody>
                  <a:tcPr/>
                </a:tc>
                <a:extLst>
                  <a:ext uri="{0D108BD9-81ED-4DB2-BD59-A6C34878D82A}">
                    <a16:rowId xmlns:a16="http://schemas.microsoft.com/office/drawing/2014/main" val="1079605989"/>
                  </a:ext>
                </a:extLst>
              </a:tr>
              <a:tr h="739918">
                <a:tc>
                  <a:txBody>
                    <a:bodyPr/>
                    <a:lstStyle/>
                    <a:p>
                      <a:r>
                        <a:rPr lang="en-US" dirty="0"/>
                        <a:t>Run the outcome</a:t>
                      </a:r>
                    </a:p>
                  </a:txBody>
                  <a:tcPr/>
                </a:tc>
                <a:tc>
                  <a:txBody>
                    <a:bodyPr/>
                    <a:lstStyle/>
                    <a:p>
                      <a:r>
                        <a:rPr lang="en-US" dirty="0"/>
                        <a:t>Program should output 20 tokens with at least one each of: </a:t>
                      </a:r>
                      <a:r>
                        <a:rPr lang="en-US" dirty="0" err="1"/>
                        <a:t>horse,donkey</a:t>
                      </a:r>
                      <a:r>
                        <a:rPr lang="en-US" dirty="0"/>
                        <a:t>, zebra and unicorn. The order of the token must be random </a:t>
                      </a:r>
                    </a:p>
                  </a:txBody>
                  <a:tcPr/>
                </a:tc>
                <a:extLst>
                  <a:ext uri="{0D108BD9-81ED-4DB2-BD59-A6C34878D82A}">
                    <a16:rowId xmlns:a16="http://schemas.microsoft.com/office/drawing/2014/main" val="741412055"/>
                  </a:ext>
                </a:extLst>
              </a:tr>
            </a:tbl>
          </a:graphicData>
        </a:graphic>
      </p:graphicFrame>
      <p:pic>
        <p:nvPicPr>
          <p:cNvPr id="6" name="Picture 6" descr="Text&#10;&#10;Description automatically generated">
            <a:extLst>
              <a:ext uri="{FF2B5EF4-FFF2-40B4-BE49-F238E27FC236}">
                <a16:creationId xmlns:a16="http://schemas.microsoft.com/office/drawing/2014/main" id="{C2131A16-84C2-7F95-D53A-FE6FB9649D25}"/>
              </a:ext>
            </a:extLst>
          </p:cNvPr>
          <p:cNvPicPr>
            <a:picLocks noChangeAspect="1"/>
          </p:cNvPicPr>
          <p:nvPr/>
        </p:nvPicPr>
        <p:blipFill>
          <a:blip r:embed="rId2"/>
          <a:stretch>
            <a:fillRect/>
          </a:stretch>
        </p:blipFill>
        <p:spPr>
          <a:xfrm>
            <a:off x="554966" y="4583008"/>
            <a:ext cx="11225841" cy="1228814"/>
          </a:xfrm>
          <a:prstGeom prst="rect">
            <a:avLst/>
          </a:prstGeom>
        </p:spPr>
      </p:pic>
    </p:spTree>
    <p:extLst>
      <p:ext uri="{BB962C8B-B14F-4D97-AF65-F5344CB8AC3E}">
        <p14:creationId xmlns:p14="http://schemas.microsoft.com/office/powerpoint/2010/main" val="3495413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D0478-1448-D030-1421-A9ECA9996559}"/>
              </a:ext>
            </a:extLst>
          </p:cNvPr>
          <p:cNvSpPr>
            <a:spLocks noGrp="1"/>
          </p:cNvSpPr>
          <p:nvPr>
            <p:ph type="title"/>
          </p:nvPr>
        </p:nvSpPr>
        <p:spPr/>
        <p:txBody>
          <a:bodyPr/>
          <a:lstStyle/>
          <a:p>
            <a:r>
              <a:rPr lang="en-US" dirty="0">
                <a:cs typeface="Calibri Light"/>
              </a:rPr>
              <a:t>Tokens randomly generated: testing</a:t>
            </a:r>
            <a:endParaRPr lang="en-US" dirty="0"/>
          </a:p>
        </p:txBody>
      </p:sp>
      <p:graphicFrame>
        <p:nvGraphicFramePr>
          <p:cNvPr id="4" name="Table 4">
            <a:extLst>
              <a:ext uri="{FF2B5EF4-FFF2-40B4-BE49-F238E27FC236}">
                <a16:creationId xmlns:a16="http://schemas.microsoft.com/office/drawing/2014/main" id="{9C278812-3B7A-174C-592B-86BFFB8B2694}"/>
              </a:ext>
            </a:extLst>
          </p:cNvPr>
          <p:cNvGraphicFramePr>
            <a:graphicFrameLocks noGrp="1"/>
          </p:cNvGraphicFramePr>
          <p:nvPr>
            <p:extLst>
              <p:ext uri="{D42A27DB-BD31-4B8C-83A1-F6EECF244321}">
                <p14:modId xmlns:p14="http://schemas.microsoft.com/office/powerpoint/2010/main" val="3307369718"/>
              </p:ext>
            </p:extLst>
          </p:nvPr>
        </p:nvGraphicFramePr>
        <p:xfrm>
          <a:off x="776377" y="1897811"/>
          <a:ext cx="2974516" cy="3211125"/>
        </p:xfrm>
        <a:graphic>
          <a:graphicData uri="http://schemas.openxmlformats.org/drawingml/2006/table">
            <a:tbl>
              <a:tblPr firstRow="1" bandRow="1">
                <a:tableStyleId>{5C22544A-7EE6-4342-B048-85BDC9FD1C3A}</a:tableStyleId>
              </a:tblPr>
              <a:tblGrid>
                <a:gridCol w="2974516">
                  <a:extLst>
                    <a:ext uri="{9D8B030D-6E8A-4147-A177-3AD203B41FA5}">
                      <a16:colId xmlns:a16="http://schemas.microsoft.com/office/drawing/2014/main" val="1582439483"/>
                    </a:ext>
                  </a:extLst>
                </a:gridCol>
              </a:tblGrid>
              <a:tr h="1199445">
                <a:tc>
                  <a:txBody>
                    <a:bodyPr/>
                    <a:lstStyle/>
                    <a:p>
                      <a:pPr lvl="0">
                        <a:buNone/>
                      </a:pPr>
                      <a:r>
                        <a:rPr lang="en-US" sz="1400" b="0" i="0" u="none" strike="noStrike" noProof="0" dirty="0">
                          <a:solidFill>
                            <a:srgbClr val="000000"/>
                          </a:solidFill>
                          <a:latin typeface="Calibri"/>
                        </a:rPr>
                        <a:t>Testing on right (Trial 2) shows results for 100 rounds: 10% chance of a unicorn 30% chance for each of donkey, zebra and horse</a:t>
                      </a:r>
                      <a:endParaRPr lang="en-US" dirty="0"/>
                    </a:p>
                  </a:txBody>
                  <a:tcPr/>
                </a:tc>
                <a:extLst>
                  <a:ext uri="{0D108BD9-81ED-4DB2-BD59-A6C34878D82A}">
                    <a16:rowId xmlns:a16="http://schemas.microsoft.com/office/drawing/2014/main" val="1079605989"/>
                  </a:ext>
                </a:extLst>
              </a:tr>
              <a:tr h="739918">
                <a:tc>
                  <a:txBody>
                    <a:bodyPr/>
                    <a:lstStyle/>
                    <a:p>
                      <a:pPr lvl="0">
                        <a:buNone/>
                      </a:pPr>
                      <a:r>
                        <a:rPr lang="en-US" sz="1400" b="0" i="0" u="none" strike="noStrike" noProof="0" dirty="0">
                          <a:solidFill>
                            <a:srgbClr val="000000"/>
                          </a:solidFill>
                          <a:latin typeface="Calibri"/>
                        </a:rPr>
                        <a:t>﻿</a:t>
                      </a:r>
                      <a:br>
                        <a:rPr lang="en-US" sz="1400" b="0" i="0" u="none" strike="noStrike" noProof="0" dirty="0">
                          <a:solidFill>
                            <a:srgbClr val="000000"/>
                          </a:solidFill>
                          <a:latin typeface="Calibri"/>
                        </a:rPr>
                      </a:br>
                      <a:r>
                        <a:rPr lang="en-US" sz="1400" b="0" i="0" u="none" strike="noStrike" noProof="0" dirty="0">
                          <a:solidFill>
                            <a:srgbClr val="000000"/>
                          </a:solidFill>
                          <a:latin typeface="Calibri"/>
                        </a:rPr>
                        <a:t>Testing on right (Trial 3) shows results for only 10 rounds:</a:t>
                      </a:r>
                      <a:br>
                        <a:rPr lang="en-US" sz="1400" b="0" i="0" u="none" strike="noStrike" noProof="0" dirty="0">
                          <a:solidFill>
                            <a:srgbClr val="000000"/>
                          </a:solidFill>
                          <a:latin typeface="Calibri"/>
                        </a:rPr>
                      </a:br>
                      <a:r>
                        <a:rPr lang="en-US" sz="1400" b="0" i="0" u="none" strike="noStrike" noProof="0" dirty="0">
                          <a:solidFill>
                            <a:srgbClr val="000000"/>
                          </a:solidFill>
                          <a:latin typeface="Calibri"/>
                        </a:rPr>
                        <a:t>5% chance of a unicorn</a:t>
                      </a:r>
                      <a:br>
                        <a:rPr lang="en-US" sz="1400" b="0" i="0" u="none" strike="noStrike" noProof="0" dirty="0">
                          <a:solidFill>
                            <a:srgbClr val="000000"/>
                          </a:solidFill>
                          <a:latin typeface="Calibri"/>
                        </a:rPr>
                      </a:br>
                      <a:r>
                        <a:rPr lang="en-US" sz="1400" b="0" i="0" u="none" strike="noStrike" noProof="0" dirty="0">
                          <a:solidFill>
                            <a:srgbClr val="000000"/>
                          </a:solidFill>
                          <a:latin typeface="Calibri"/>
                        </a:rPr>
                        <a:t>30% chance of a donkey 65% chance of each of zebra or horse. The house advantage becomes clearer if we run the program for more than 100 rounds:</a:t>
                      </a:r>
                      <a:endParaRPr lang="en-US" dirty="0"/>
                    </a:p>
                  </a:txBody>
                  <a:tcPr/>
                </a:tc>
                <a:extLst>
                  <a:ext uri="{0D108BD9-81ED-4DB2-BD59-A6C34878D82A}">
                    <a16:rowId xmlns:a16="http://schemas.microsoft.com/office/drawing/2014/main" val="741412055"/>
                  </a:ext>
                </a:extLst>
              </a:tr>
            </a:tbl>
          </a:graphicData>
        </a:graphic>
      </p:graphicFrame>
      <p:pic>
        <p:nvPicPr>
          <p:cNvPr id="5" name="Picture 6" descr="Text&#10;&#10;Description automatically generated">
            <a:extLst>
              <a:ext uri="{FF2B5EF4-FFF2-40B4-BE49-F238E27FC236}">
                <a16:creationId xmlns:a16="http://schemas.microsoft.com/office/drawing/2014/main" id="{ADD11DC1-13F9-E55F-934A-BF62788ED52E}"/>
              </a:ext>
            </a:extLst>
          </p:cNvPr>
          <p:cNvPicPr>
            <a:picLocks noChangeAspect="1"/>
          </p:cNvPicPr>
          <p:nvPr/>
        </p:nvPicPr>
        <p:blipFill>
          <a:blip r:embed="rId2"/>
          <a:stretch>
            <a:fillRect/>
          </a:stretch>
        </p:blipFill>
        <p:spPr>
          <a:xfrm>
            <a:off x="3948023" y="1997605"/>
            <a:ext cx="2743200" cy="936223"/>
          </a:xfrm>
          <a:prstGeom prst="rect">
            <a:avLst/>
          </a:prstGeom>
        </p:spPr>
      </p:pic>
      <p:pic>
        <p:nvPicPr>
          <p:cNvPr id="7" name="Picture 7" descr="Graphical user interface, text&#10;&#10;Description automatically generated">
            <a:extLst>
              <a:ext uri="{FF2B5EF4-FFF2-40B4-BE49-F238E27FC236}">
                <a16:creationId xmlns:a16="http://schemas.microsoft.com/office/drawing/2014/main" id="{D72B5981-5CB3-92A4-CDE2-5A60566AF23E}"/>
              </a:ext>
            </a:extLst>
          </p:cNvPr>
          <p:cNvPicPr>
            <a:picLocks noChangeAspect="1"/>
          </p:cNvPicPr>
          <p:nvPr/>
        </p:nvPicPr>
        <p:blipFill>
          <a:blip r:embed="rId3"/>
          <a:stretch>
            <a:fillRect/>
          </a:stretch>
        </p:blipFill>
        <p:spPr>
          <a:xfrm>
            <a:off x="3904531" y="3651041"/>
            <a:ext cx="6136975" cy="1180560"/>
          </a:xfrm>
          <a:prstGeom prst="rect">
            <a:avLst/>
          </a:prstGeom>
        </p:spPr>
      </p:pic>
    </p:spTree>
    <p:extLst>
      <p:ext uri="{BB962C8B-B14F-4D97-AF65-F5344CB8AC3E}">
        <p14:creationId xmlns:p14="http://schemas.microsoft.com/office/powerpoint/2010/main" val="2279813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cs typeface="Calibri Light"/>
              </a:rPr>
              <a:t>Yes/no :Trialing</a:t>
            </a:r>
          </a:p>
        </p:txBody>
      </p:sp>
      <p:graphicFrame>
        <p:nvGraphicFramePr>
          <p:cNvPr id="92" name="Google Shape;92;p19"/>
          <p:cNvGraphicFramePr/>
          <p:nvPr>
            <p:extLst>
              <p:ext uri="{D42A27DB-BD31-4B8C-83A1-F6EECF244321}">
                <p14:modId xmlns:p14="http://schemas.microsoft.com/office/powerpoint/2010/main" val="1173898510"/>
              </p:ext>
            </p:extLst>
          </p:nvPr>
        </p:nvGraphicFramePr>
        <p:xfrm>
          <a:off x="790222" y="1693333"/>
          <a:ext cx="10689830" cy="4449914"/>
        </p:xfrm>
        <a:graphic>
          <a:graphicData uri="http://schemas.openxmlformats.org/drawingml/2006/table">
            <a:tbl>
              <a:tblPr>
                <a:noFill/>
              </a:tblPr>
              <a:tblGrid>
                <a:gridCol w="5204926">
                  <a:extLst>
                    <a:ext uri="{9D8B030D-6E8A-4147-A177-3AD203B41FA5}">
                      <a16:colId xmlns:a16="http://schemas.microsoft.com/office/drawing/2014/main" val="20000"/>
                    </a:ext>
                  </a:extLst>
                </a:gridCol>
                <a:gridCol w="5484904">
                  <a:extLst>
                    <a:ext uri="{9D8B030D-6E8A-4147-A177-3AD203B41FA5}">
                      <a16:colId xmlns:a16="http://schemas.microsoft.com/office/drawing/2014/main" val="20001"/>
                    </a:ext>
                  </a:extLst>
                </a:gridCol>
              </a:tblGrid>
              <a:tr h="49823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794796">
                <a:tc>
                  <a:txBody>
                    <a:bodyPr/>
                    <a:lstStyle/>
                    <a:p>
                      <a:pPr marL="0" lvl="0" indent="0" algn="l">
                        <a:spcBef>
                          <a:spcPts val="0"/>
                        </a:spcBef>
                        <a:spcAft>
                          <a:spcPts val="0"/>
                        </a:spcAft>
                        <a:buNone/>
                      </a:pPr>
                      <a:r>
                        <a:rPr lang="en-US" sz="2000" b="0" i="0" u="none" strike="noStrike" noProof="0" dirty="0">
                          <a:solidFill>
                            <a:srgbClr val="000000"/>
                          </a:solidFill>
                          <a:latin typeface="Calibri"/>
                        </a:rPr>
                        <a:t>Trial 1</a:t>
                      </a:r>
                      <a:br>
                        <a:rPr lang="en-US" sz="2000" b="0" i="0" u="none" strike="noStrike" noProof="0" dirty="0">
                          <a:solidFill>
                            <a:srgbClr val="000000"/>
                          </a:solidFill>
                          <a:latin typeface="Calibri"/>
                        </a:rPr>
                      </a:br>
                      <a:r>
                        <a:rPr lang="en-US" sz="2000" b="0" i="0" u="none" strike="noStrike" noProof="0" dirty="0">
                          <a:solidFill>
                            <a:srgbClr val="000000"/>
                          </a:solidFill>
                          <a:latin typeface="Calibri"/>
                        </a:rPr>
                        <a:t>05_token_generator_v2</a:t>
                      </a:r>
                      <a:br>
                        <a:rPr lang="en-US" sz="2000" b="0" i="0" u="none" strike="noStrike" noProof="0" dirty="0">
                          <a:solidFill>
                            <a:srgbClr val="000000"/>
                          </a:solidFill>
                          <a:latin typeface="Calibri"/>
                        </a:rPr>
                      </a:br>
                      <a:endParaRPr lang="en-US" sz="2000" b="0" i="0" u="none" strike="noStrike" noProof="0" dirty="0">
                        <a:solidFill>
                          <a:srgbClr val="000000"/>
                        </a:solidFill>
                        <a:latin typeface="Calibri"/>
                      </a:endParaRPr>
                    </a:p>
                  </a:txBody>
                  <a:tcPr marL="121900" marR="121900" marT="121900" marB="121900"/>
                </a:tc>
                <a:tc>
                  <a:txBody>
                    <a:bodyPr/>
                    <a:lstStyle/>
                    <a:p>
                      <a:pPr marL="0" lvl="0" indent="0" algn="l">
                        <a:spcBef>
                          <a:spcPts val="0"/>
                        </a:spcBef>
                        <a:spcAft>
                          <a:spcPts val="0"/>
                        </a:spcAft>
                        <a:buNone/>
                      </a:pPr>
                      <a:r>
                        <a:rPr lang="en-US" sz="1400" b="0" i="0" u="none" strike="noStrike" noProof="0">
                          <a:solidFill>
                            <a:srgbClr val="000000"/>
                          </a:solidFill>
                          <a:latin typeface="Calibri"/>
                        </a:rPr>
                        <a:t>﻿This program chooses from a list of 'horse', 'unicorn', 'donkey' and </a:t>
                      </a:r>
                      <a:r>
                        <a:rPr lang="en-US" sz="1400" b="0" i="0" u="none" strike="noStrike" noProof="0" dirty="0">
                          <a:solidFill>
                            <a:srgbClr val="000000"/>
                          </a:solidFill>
                          <a:latin typeface="Calibri"/>
                        </a:rPr>
                        <a:t>'zebra'. When run 100 times, it became clear that the house would lose money instead of making it.</a:t>
                      </a:r>
                      <a:endParaRPr lang="en-US" dirty="0"/>
                    </a:p>
                  </a:txBody>
                  <a:tcPr marL="121900" marR="121900" marT="121900" marB="121900"/>
                </a:tc>
                <a:extLst>
                  <a:ext uri="{0D108BD9-81ED-4DB2-BD59-A6C34878D82A}">
                    <a16:rowId xmlns:a16="http://schemas.microsoft.com/office/drawing/2014/main" val="10001"/>
                  </a:ext>
                </a:extLst>
              </a:tr>
              <a:tr h="794796">
                <a:tc>
                  <a:txBody>
                    <a:bodyPr/>
                    <a:lstStyle/>
                    <a:p>
                      <a:pPr lvl="0" algn="l">
                        <a:lnSpc>
                          <a:spcPct val="100000"/>
                        </a:lnSpc>
                        <a:spcBef>
                          <a:spcPts val="0"/>
                        </a:spcBef>
                        <a:spcAft>
                          <a:spcPts val="0"/>
                        </a:spcAft>
                        <a:buNone/>
                      </a:pPr>
                      <a:r>
                        <a:rPr lang="en-US" sz="2000" b="0" i="0" u="none" strike="noStrike" noProof="0" dirty="0">
                          <a:solidFill>
                            <a:srgbClr val="000000"/>
                          </a:solidFill>
                          <a:latin typeface="Calibri"/>
                        </a:rPr>
                        <a:t>Trial 2</a:t>
                      </a:r>
                      <a:br>
                        <a:rPr lang="en-US" sz="2000" b="0" i="0" u="none" strike="noStrike" noProof="0" dirty="0">
                          <a:solidFill>
                            <a:srgbClr val="000000"/>
                          </a:solidFill>
                          <a:latin typeface="Calibri"/>
                        </a:rPr>
                      </a:br>
                      <a:r>
                        <a:rPr lang="en-US" sz="2000" b="0" i="0" u="none" strike="noStrike" noProof="0" dirty="0">
                          <a:solidFill>
                            <a:srgbClr val="000000"/>
                          </a:solidFill>
                          <a:latin typeface="Calibri"/>
                        </a:rPr>
                        <a:t>05_token_generator_v3</a:t>
                      </a:r>
                      <a:br>
                        <a:rPr lang="en-US" sz="2000" b="0" i="0" u="none" strike="noStrike" noProof="0" dirty="0">
                          <a:solidFill>
                            <a:srgbClr val="000000"/>
                          </a:solidFill>
                          <a:latin typeface="Calibri"/>
                        </a:rPr>
                      </a:br>
                      <a:endParaRPr lang="en-US" sz="2000" b="0" i="0" u="none" strike="noStrike" noProof="0" dirty="0">
                        <a:solidFill>
                          <a:srgbClr val="000000"/>
                        </a:solidFill>
                        <a:latin typeface="Calibri"/>
                      </a:endParaRPr>
                    </a:p>
                  </a:txBody>
                  <a:tcPr marL="121899" marR="121899" marT="121899" marB="121899"/>
                </a:tc>
                <a:tc>
                  <a:txBody>
                    <a:bodyPr/>
                    <a:lstStyle/>
                    <a:p>
                      <a:pPr marL="0" lvl="0" indent="0" algn="l">
                        <a:spcBef>
                          <a:spcPts val="0"/>
                        </a:spcBef>
                        <a:spcAft>
                          <a:spcPts val="0"/>
                        </a:spcAft>
                        <a:buNone/>
                      </a:pPr>
                      <a:r>
                        <a:rPr lang="en-US" sz="1400" b="0" i="0" u="none" strike="noStrike" noProof="0" dirty="0">
                          <a:solidFill>
                            <a:srgbClr val="000000"/>
                          </a:solidFill>
                        </a:rPr>
                        <a:t>In this trial I changed the list so that there were 10% unicorns and 30% of each of the others (1 unicorn and 3 each of the others). This did give </a:t>
                      </a:r>
                      <a:r>
                        <a:rPr lang="en-US" sz="1400" b="0" i="0" u="none" strike="noStrike" noProof="0">
                          <a:solidFill>
                            <a:srgbClr val="000000"/>
                          </a:solidFill>
                        </a:rPr>
                        <a:t>the house an advantage.</a:t>
                      </a:r>
                    </a:p>
                  </a:txBody>
                  <a:tcPr marL="121899" marR="121899" marT="121899" marB="121899"/>
                </a:tc>
                <a:extLst>
                  <a:ext uri="{0D108BD9-81ED-4DB2-BD59-A6C34878D82A}">
                    <a16:rowId xmlns:a16="http://schemas.microsoft.com/office/drawing/2014/main" val="3854626015"/>
                  </a:ext>
                </a:extLst>
              </a:tr>
              <a:tr h="794796">
                <a:tc>
                  <a:txBody>
                    <a:bodyPr/>
                    <a:lstStyle/>
                    <a:p>
                      <a:pPr lvl="0" algn="l">
                        <a:lnSpc>
                          <a:spcPct val="100000"/>
                        </a:lnSpc>
                        <a:spcBef>
                          <a:spcPts val="0"/>
                        </a:spcBef>
                        <a:spcAft>
                          <a:spcPts val="0"/>
                        </a:spcAft>
                        <a:buNone/>
                      </a:pPr>
                      <a:r>
                        <a:rPr lang="en-US" sz="2000" b="0" i="0" u="none" strike="noStrike" noProof="0" dirty="0">
                          <a:solidFill>
                            <a:srgbClr val="000000"/>
                          </a:solidFill>
                          <a:latin typeface="Calibri"/>
                        </a:rPr>
                        <a:t>Trial 3</a:t>
                      </a:r>
                      <a:br>
                        <a:rPr lang="en-US" sz="2000" b="0" i="0" u="none" strike="noStrike" noProof="0" dirty="0">
                          <a:solidFill>
                            <a:srgbClr val="000000"/>
                          </a:solidFill>
                          <a:latin typeface="Calibri"/>
                        </a:rPr>
                      </a:br>
                      <a:r>
                        <a:rPr lang="en-US" sz="2000" b="0" i="0" u="none" strike="noStrike" noProof="0" dirty="0">
                          <a:solidFill>
                            <a:srgbClr val="000000"/>
                          </a:solidFill>
                          <a:latin typeface="Calibri"/>
                        </a:rPr>
                        <a:t>05_token_generator_v4</a:t>
                      </a:r>
                    </a:p>
                  </a:txBody>
                  <a:tcPr marL="121898" marR="121898" marT="121898" marB="121898"/>
                </a:tc>
                <a:tc>
                  <a:txBody>
                    <a:bodyPr/>
                    <a:lstStyle/>
                    <a:p>
                      <a:pPr marL="0" lvl="0" indent="0" algn="l">
                        <a:spcBef>
                          <a:spcPts val="0"/>
                        </a:spcBef>
                        <a:spcAft>
                          <a:spcPts val="0"/>
                        </a:spcAft>
                        <a:buNone/>
                      </a:pPr>
                      <a:r>
                        <a:rPr lang="en-US" sz="1400" b="0" i="0" u="none" strike="noStrike" noProof="0">
                          <a:solidFill>
                            <a:srgbClr val="000000"/>
                          </a:solidFill>
                        </a:rPr>
                        <a:t>In my third trial, instead of choosing items from a list, I chose a random </a:t>
                      </a:r>
                      <a:r>
                        <a:rPr lang="en-US" sz="1400" b="0" i="0" u="none" strike="noStrike" noProof="0" dirty="0">
                          <a:solidFill>
                            <a:srgbClr val="000000"/>
                          </a:solidFill>
                        </a:rPr>
                        <a:t>integer between 1 and 100. The schedule was set up so that users had a 5% chance of getting a unicorn, a 30% chance of getting a donkey and a 65% chance of getting a horse or zebra. For this last 65% it awarded horse or zebra depending whether or not the number generated was even (horse) or odd (zebra)</a:t>
                      </a:r>
                      <a:endParaRPr lang="en-US" sz="2400" b="0" i="0" u="none" strike="noStrike" noProof="0" dirty="0">
                        <a:latin typeface="Calibri"/>
                      </a:endParaRPr>
                    </a:p>
                  </a:txBody>
                  <a:tcPr marL="121898" marR="121898" marT="121898" marB="121898"/>
                </a:tc>
                <a:extLst>
                  <a:ext uri="{0D108BD9-81ED-4DB2-BD59-A6C34878D82A}">
                    <a16:rowId xmlns:a16="http://schemas.microsoft.com/office/drawing/2014/main" val="1532717529"/>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extLst>
      <p:ext uri="{BB962C8B-B14F-4D97-AF65-F5344CB8AC3E}">
        <p14:creationId xmlns:p14="http://schemas.microsoft.com/office/powerpoint/2010/main" val="3189584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D0478-1448-D030-1421-A9ECA9996559}"/>
              </a:ext>
            </a:extLst>
          </p:cNvPr>
          <p:cNvSpPr>
            <a:spLocks noGrp="1"/>
          </p:cNvSpPr>
          <p:nvPr>
            <p:ph type="title"/>
          </p:nvPr>
        </p:nvSpPr>
        <p:spPr/>
        <p:txBody>
          <a:bodyPr/>
          <a:lstStyle/>
          <a:p>
            <a:r>
              <a:rPr lang="en-US" dirty="0">
                <a:cs typeface="Calibri Light"/>
              </a:rPr>
              <a:t>Test Plan: Tokens randomly generated</a:t>
            </a:r>
            <a:endParaRPr lang="en-US" dirty="0"/>
          </a:p>
        </p:txBody>
      </p:sp>
      <p:graphicFrame>
        <p:nvGraphicFramePr>
          <p:cNvPr id="4" name="Table 4">
            <a:extLst>
              <a:ext uri="{FF2B5EF4-FFF2-40B4-BE49-F238E27FC236}">
                <a16:creationId xmlns:a16="http://schemas.microsoft.com/office/drawing/2014/main" id="{9C278812-3B7A-174C-592B-86BFFB8B2694}"/>
              </a:ext>
            </a:extLst>
          </p:cNvPr>
          <p:cNvGraphicFramePr>
            <a:graphicFrameLocks noGrp="1"/>
          </p:cNvGraphicFramePr>
          <p:nvPr>
            <p:extLst>
              <p:ext uri="{D42A27DB-BD31-4B8C-83A1-F6EECF244321}">
                <p14:modId xmlns:p14="http://schemas.microsoft.com/office/powerpoint/2010/main" val="3577379102"/>
              </p:ext>
            </p:extLst>
          </p:nvPr>
        </p:nvGraphicFramePr>
        <p:xfrm>
          <a:off x="359434" y="1653396"/>
          <a:ext cx="6432610" cy="3839307"/>
        </p:xfrm>
        <a:graphic>
          <a:graphicData uri="http://schemas.openxmlformats.org/drawingml/2006/table">
            <a:tbl>
              <a:tblPr firstRow="1" bandRow="1">
                <a:tableStyleId>{5C22544A-7EE6-4342-B048-85BDC9FD1C3A}</a:tableStyleId>
              </a:tblPr>
              <a:tblGrid>
                <a:gridCol w="3216305">
                  <a:extLst>
                    <a:ext uri="{9D8B030D-6E8A-4147-A177-3AD203B41FA5}">
                      <a16:colId xmlns:a16="http://schemas.microsoft.com/office/drawing/2014/main" val="1582439483"/>
                    </a:ext>
                  </a:extLst>
                </a:gridCol>
                <a:gridCol w="3216305">
                  <a:extLst>
                    <a:ext uri="{9D8B030D-6E8A-4147-A177-3AD203B41FA5}">
                      <a16:colId xmlns:a16="http://schemas.microsoft.com/office/drawing/2014/main" val="3551391965"/>
                    </a:ext>
                  </a:extLst>
                </a:gridCol>
              </a:tblGrid>
              <a:tr h="1226242">
                <a:tc>
                  <a:txBody>
                    <a:bodyPr/>
                    <a:lstStyle/>
                    <a:p>
                      <a:r>
                        <a:rPr lang="en-US" dirty="0"/>
                        <a:t>Test Case-Input</a:t>
                      </a:r>
                    </a:p>
                  </a:txBody>
                  <a:tcPr/>
                </a:tc>
                <a:tc>
                  <a:txBody>
                    <a:bodyPr/>
                    <a:lstStyle/>
                    <a:p>
                      <a:r>
                        <a:rPr lang="en-US" dirty="0"/>
                        <a:t>Expected out put</a:t>
                      </a:r>
                    </a:p>
                  </a:txBody>
                  <a:tcPr/>
                </a:tc>
                <a:extLst>
                  <a:ext uri="{0D108BD9-81ED-4DB2-BD59-A6C34878D82A}">
                    <a16:rowId xmlns:a16="http://schemas.microsoft.com/office/drawing/2014/main" val="1079605989"/>
                  </a:ext>
                </a:extLst>
              </a:tr>
              <a:tr h="1620393">
                <a:tc>
                  <a:txBody>
                    <a:bodyPr/>
                    <a:lstStyle/>
                    <a:p>
                      <a:pPr lvl="0">
                        <a:buNone/>
                      </a:pPr>
                      <a:r>
                        <a:rPr lang="en-US" sz="1400" b="0" i="0" u="none" strike="noStrike" noProof="0" dirty="0">
                          <a:solidFill>
                            <a:srgbClr val="000000"/>
                          </a:solidFill>
                          <a:latin typeface="Calibri"/>
                        </a:rPr>
                        <a:t>User starts with $5 User continues playing until the money runs out</a:t>
                      </a:r>
                      <a:br>
                        <a:rPr lang="en-US" sz="1400" b="0" i="0" u="none" strike="noStrike" noProof="0" dirty="0">
                          <a:solidFill>
                            <a:srgbClr val="000000"/>
                          </a:solidFill>
                          <a:latin typeface="Calibri"/>
                        </a:rPr>
                      </a:br>
                      <a:endParaRPr lang="en-US" sz="1400" b="0" i="0" u="none" strike="noStrike" noProof="0" dirty="0">
                        <a:solidFill>
                          <a:srgbClr val="000000"/>
                        </a:solidFill>
                        <a:latin typeface="Calibri"/>
                      </a:endParaRPr>
                    </a:p>
                  </a:txBody>
                  <a:tcPr/>
                </a:tc>
                <a:tc>
                  <a:txBody>
                    <a:bodyPr/>
                    <a:lstStyle/>
                    <a:p>
                      <a:pPr lvl="0">
                        <a:buNone/>
                      </a:pPr>
                      <a:r>
                        <a:rPr lang="en-US" sz="1400" b="0" i="0" u="none" strike="noStrike" noProof="0" dirty="0">
                          <a:solidFill>
                            <a:srgbClr val="000000"/>
                          </a:solidFill>
                          <a:latin typeface="Calibri"/>
                        </a:rPr>
                        <a:t>Game should go for 5 rounds. </a:t>
                      </a:r>
                      <a:r>
                        <a:rPr lang="en-US" sz="1800" b="0" i="0" u="none" strike="noStrike" noProof="0" dirty="0">
                          <a:solidFill>
                            <a:srgbClr val="000000"/>
                          </a:solidFill>
                          <a:latin typeface="Calibri"/>
                        </a:rPr>
                        <a:t>Each round should be correctly numbered </a:t>
                      </a:r>
                      <a:r>
                        <a:rPr lang="en-US" sz="1400" b="0" i="0" u="none" strike="noStrike" noProof="0" dirty="0">
                          <a:solidFill>
                            <a:srgbClr val="000000"/>
                          </a:solidFill>
                          <a:latin typeface="Calibri"/>
                        </a:rPr>
                        <a:t>After 5 rounds, it should display 'Sorry you have run out of money'</a:t>
                      </a:r>
                      <a:br>
                        <a:rPr lang="en-US" sz="1400" b="0" i="0" u="none" strike="noStrike" noProof="0" dirty="0">
                          <a:solidFill>
                            <a:srgbClr val="000000"/>
                          </a:solidFill>
                          <a:latin typeface="Calibri"/>
                        </a:rPr>
                      </a:br>
                      <a:endParaRPr lang="en-US" sz="1400" b="0" i="0" u="none" strike="noStrike" noProof="0" dirty="0">
                        <a:solidFill>
                          <a:srgbClr val="000000"/>
                        </a:solidFill>
                        <a:latin typeface="Calibri"/>
                      </a:endParaRPr>
                    </a:p>
                  </a:txBody>
                  <a:tcPr/>
                </a:tc>
                <a:extLst>
                  <a:ext uri="{0D108BD9-81ED-4DB2-BD59-A6C34878D82A}">
                    <a16:rowId xmlns:a16="http://schemas.microsoft.com/office/drawing/2014/main" val="741412055"/>
                  </a:ext>
                </a:extLst>
              </a:tr>
              <a:tr h="992672">
                <a:tc>
                  <a:txBody>
                    <a:bodyPr/>
                    <a:lstStyle/>
                    <a:p>
                      <a:pPr lvl="0">
                        <a:buNone/>
                      </a:pPr>
                      <a:r>
                        <a:rPr lang="en-US" sz="1400" b="0" i="0" u="none" strike="noStrike" noProof="0" dirty="0">
                          <a:solidFill>
                            <a:srgbClr val="000000"/>
                          </a:solidFill>
                        </a:rPr>
                        <a:t>Starting amount $5</a:t>
                      </a:r>
                      <a:br>
                        <a:rPr lang="en-US" sz="1400" b="0" i="0" u="none" strike="noStrike" noProof="0" dirty="0">
                          <a:solidFill>
                            <a:srgbClr val="000000"/>
                          </a:solidFill>
                        </a:rPr>
                      </a:br>
                      <a:r>
                        <a:rPr lang="en-US" sz="1400" b="0" i="0" u="none" strike="noStrike" noProof="0" dirty="0">
                          <a:solidFill>
                            <a:srgbClr val="000000"/>
                          </a:solidFill>
                        </a:rPr>
                        <a:t>User plays 3 rounds and then exits</a:t>
                      </a:r>
                      <a:br>
                        <a:rPr lang="en-US" sz="1400" b="0" i="0" u="none" strike="noStrike" noProof="0" dirty="0">
                          <a:solidFill>
                            <a:srgbClr val="000000"/>
                          </a:solidFill>
                        </a:rPr>
                      </a:br>
                      <a:endParaRPr lang="en-US" sz="1400" b="0" i="0" u="none" strike="noStrike" noProof="0" dirty="0">
                        <a:solidFill>
                          <a:srgbClr val="000000"/>
                        </a:solidFill>
                      </a:endParaRPr>
                    </a:p>
                  </a:txBody>
                  <a:tcPr/>
                </a:tc>
                <a:tc>
                  <a:txBody>
                    <a:bodyPr/>
                    <a:lstStyle/>
                    <a:p>
                      <a:pPr lvl="0">
                        <a:buNone/>
                      </a:pPr>
                      <a:r>
                        <a:rPr lang="en-US" sz="1400" b="0" i="0" u="none" strike="noStrike" noProof="0" dirty="0">
                          <a:solidFill>
                            <a:srgbClr val="000000"/>
                          </a:solidFill>
                        </a:rPr>
                        <a:t>Game should go for 3 rounds</a:t>
                      </a:r>
                      <a:br>
                        <a:rPr lang="en-US" sz="1400" b="0" i="0" u="none" strike="noStrike" noProof="0" dirty="0">
                          <a:solidFill>
                            <a:srgbClr val="000000"/>
                          </a:solidFill>
                        </a:rPr>
                      </a:br>
                      <a:r>
                        <a:rPr lang="en-US" sz="1400" b="0" i="0" u="none" strike="noStrike" noProof="0" dirty="0">
                          <a:solidFill>
                            <a:srgbClr val="000000"/>
                          </a:solidFill>
                        </a:rPr>
                        <a:t>When user enters 'X' the game should end</a:t>
                      </a:r>
                      <a:br>
                        <a:rPr lang="en-US" sz="1400" b="0" i="0" u="none" strike="noStrike" noProof="0" dirty="0">
                          <a:solidFill>
                            <a:srgbClr val="000000"/>
                          </a:solidFill>
                        </a:rPr>
                      </a:br>
                      <a:r>
                        <a:rPr lang="en-US" sz="1400" b="0" i="0" u="none" strike="noStrike" noProof="0" dirty="0">
                          <a:solidFill>
                            <a:srgbClr val="000000"/>
                          </a:solidFill>
                        </a:rPr>
                        <a:t>Final balance should be $2</a:t>
                      </a:r>
                      <a:endParaRPr lang="en-US" dirty="0"/>
                    </a:p>
                  </a:txBody>
                  <a:tcPr/>
                </a:tc>
                <a:extLst>
                  <a:ext uri="{0D108BD9-81ED-4DB2-BD59-A6C34878D82A}">
                    <a16:rowId xmlns:a16="http://schemas.microsoft.com/office/drawing/2014/main" val="2888313139"/>
                  </a:ext>
                </a:extLst>
              </a:tr>
            </a:tbl>
          </a:graphicData>
        </a:graphic>
      </p:graphicFrame>
      <p:pic>
        <p:nvPicPr>
          <p:cNvPr id="3" name="Picture 4" descr="Text&#10;&#10;Description automatically generated">
            <a:extLst>
              <a:ext uri="{FF2B5EF4-FFF2-40B4-BE49-F238E27FC236}">
                <a16:creationId xmlns:a16="http://schemas.microsoft.com/office/drawing/2014/main" id="{BF757905-9965-9E90-4C2C-E88217197FF3}"/>
              </a:ext>
            </a:extLst>
          </p:cNvPr>
          <p:cNvPicPr>
            <a:picLocks noChangeAspect="1"/>
          </p:cNvPicPr>
          <p:nvPr/>
        </p:nvPicPr>
        <p:blipFill>
          <a:blip r:embed="rId2"/>
          <a:stretch>
            <a:fillRect/>
          </a:stretch>
        </p:blipFill>
        <p:spPr>
          <a:xfrm>
            <a:off x="6924136" y="4508119"/>
            <a:ext cx="4295954" cy="1709271"/>
          </a:xfrm>
          <a:prstGeom prst="rect">
            <a:avLst/>
          </a:prstGeom>
        </p:spPr>
      </p:pic>
      <p:pic>
        <p:nvPicPr>
          <p:cNvPr id="5" name="Picture 6" descr="Text&#10;&#10;Description automatically generated">
            <a:extLst>
              <a:ext uri="{FF2B5EF4-FFF2-40B4-BE49-F238E27FC236}">
                <a16:creationId xmlns:a16="http://schemas.microsoft.com/office/drawing/2014/main" id="{06582188-5621-5F6E-D1AF-76199D3D1868}"/>
              </a:ext>
            </a:extLst>
          </p:cNvPr>
          <p:cNvPicPr>
            <a:picLocks noChangeAspect="1"/>
          </p:cNvPicPr>
          <p:nvPr/>
        </p:nvPicPr>
        <p:blipFill>
          <a:blip r:embed="rId3"/>
          <a:stretch>
            <a:fillRect/>
          </a:stretch>
        </p:blipFill>
        <p:spPr>
          <a:xfrm>
            <a:off x="7297947" y="1599824"/>
            <a:ext cx="3418935" cy="2479408"/>
          </a:xfrm>
          <a:prstGeom prst="rect">
            <a:avLst/>
          </a:prstGeom>
        </p:spPr>
      </p:pic>
    </p:spTree>
    <p:extLst>
      <p:ext uri="{BB962C8B-B14F-4D97-AF65-F5344CB8AC3E}">
        <p14:creationId xmlns:p14="http://schemas.microsoft.com/office/powerpoint/2010/main" val="5053992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6E613-6E9D-04F4-B409-5C6A02D0BC67}"/>
              </a:ext>
            </a:extLst>
          </p:cNvPr>
          <p:cNvSpPr>
            <a:spLocks noGrp="1"/>
          </p:cNvSpPr>
          <p:nvPr>
            <p:ph type="title"/>
          </p:nvPr>
        </p:nvSpPr>
        <p:spPr/>
        <p:txBody>
          <a:bodyPr/>
          <a:lstStyle/>
          <a:p>
            <a:r>
              <a:rPr lang="en-US" dirty="0">
                <a:cs typeface="Calibri Light"/>
              </a:rPr>
              <a:t>Statement formatter</a:t>
            </a:r>
            <a:endParaRPr lang="en-US" dirty="0"/>
          </a:p>
        </p:txBody>
      </p:sp>
      <p:sp>
        <p:nvSpPr>
          <p:cNvPr id="3" name="Text Placeholder 2">
            <a:extLst>
              <a:ext uri="{FF2B5EF4-FFF2-40B4-BE49-F238E27FC236}">
                <a16:creationId xmlns:a16="http://schemas.microsoft.com/office/drawing/2014/main" id="{70010F51-AB87-924C-06CA-2D924E7BE808}"/>
              </a:ext>
            </a:extLst>
          </p:cNvPr>
          <p:cNvSpPr>
            <a:spLocks noGrp="1"/>
          </p:cNvSpPr>
          <p:nvPr>
            <p:ph type="body" idx="1"/>
          </p:nvPr>
        </p:nvSpPr>
        <p:spPr>
          <a:xfrm>
            <a:off x="5347034" y="1536633"/>
            <a:ext cx="5422951" cy="4555200"/>
          </a:xfrm>
        </p:spPr>
        <p:txBody>
          <a:bodyPr/>
          <a:lstStyle/>
          <a:p>
            <a:pPr marL="152400" indent="0">
              <a:buNone/>
            </a:pPr>
            <a:r>
              <a:rPr lang="en-US" sz="1400" dirty="0">
                <a:ea typeface="+mn-lt"/>
                <a:cs typeface="+mn-lt"/>
              </a:rPr>
              <a:t>I realized that we often need to make output stand out and creating a function to help to do this is a good idea. This component was added to the decomposition near the end of the development process.</a:t>
            </a:r>
            <a:endParaRPr lang="en-US">
              <a:cs typeface="Calibri" panose="020F0502020204030204"/>
            </a:endParaRPr>
          </a:p>
        </p:txBody>
      </p:sp>
      <p:pic>
        <p:nvPicPr>
          <p:cNvPr id="4" name="Picture 4" descr="Graphical user interface, text, application, chat or text message&#10;&#10;Description automatically generated">
            <a:extLst>
              <a:ext uri="{FF2B5EF4-FFF2-40B4-BE49-F238E27FC236}">
                <a16:creationId xmlns:a16="http://schemas.microsoft.com/office/drawing/2014/main" id="{4F2B8877-71AE-EB6F-AE11-E7A489B6FDDA}"/>
              </a:ext>
            </a:extLst>
          </p:cNvPr>
          <p:cNvPicPr>
            <a:picLocks noChangeAspect="1"/>
          </p:cNvPicPr>
          <p:nvPr/>
        </p:nvPicPr>
        <p:blipFill>
          <a:blip r:embed="rId2"/>
          <a:stretch>
            <a:fillRect/>
          </a:stretch>
        </p:blipFill>
        <p:spPr>
          <a:xfrm>
            <a:off x="475718" y="1529751"/>
            <a:ext cx="2384112" cy="4114800"/>
          </a:xfrm>
          <a:prstGeom prst="rect">
            <a:avLst/>
          </a:prstGeom>
        </p:spPr>
      </p:pic>
    </p:spTree>
    <p:extLst>
      <p:ext uri="{BB962C8B-B14F-4D97-AF65-F5344CB8AC3E}">
        <p14:creationId xmlns:p14="http://schemas.microsoft.com/office/powerpoint/2010/main" val="23290960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cs typeface="Calibri Light"/>
              </a:rPr>
              <a:t>How much: Test Plan</a:t>
            </a:r>
          </a:p>
        </p:txBody>
      </p:sp>
      <p:graphicFrame>
        <p:nvGraphicFramePr>
          <p:cNvPr id="92" name="Google Shape;92;p19"/>
          <p:cNvGraphicFramePr/>
          <p:nvPr>
            <p:extLst>
              <p:ext uri="{D42A27DB-BD31-4B8C-83A1-F6EECF244321}">
                <p14:modId xmlns:p14="http://schemas.microsoft.com/office/powerpoint/2010/main" val="3269083229"/>
              </p:ext>
            </p:extLst>
          </p:nvPr>
        </p:nvGraphicFramePr>
        <p:xfrm>
          <a:off x="28754" y="2070339"/>
          <a:ext cx="10968289" cy="3901270"/>
        </p:xfrm>
        <a:graphic>
          <a:graphicData uri="http://schemas.openxmlformats.org/drawingml/2006/table">
            <a:tbl>
              <a:tblPr>
                <a:noFill/>
              </a:tblPr>
              <a:tblGrid>
                <a:gridCol w="5340509">
                  <a:extLst>
                    <a:ext uri="{9D8B030D-6E8A-4147-A177-3AD203B41FA5}">
                      <a16:colId xmlns:a16="http://schemas.microsoft.com/office/drawing/2014/main" val="20000"/>
                    </a:ext>
                  </a:extLst>
                </a:gridCol>
                <a:gridCol w="5627780">
                  <a:extLst>
                    <a:ext uri="{9D8B030D-6E8A-4147-A177-3AD203B41FA5}">
                      <a16:colId xmlns:a16="http://schemas.microsoft.com/office/drawing/2014/main" val="20001"/>
                    </a:ext>
                  </a:extLst>
                </a:gridCol>
              </a:tblGrid>
              <a:tr h="541549">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lang="en-US"/>
                    </a:p>
                  </a:txBody>
                  <a:tcPr marL="121900" marR="121900" marT="121900" marB="121900">
                    <a:solidFill>
                      <a:srgbClr val="CCCCCC"/>
                    </a:solidFill>
                  </a:tcPr>
                </a:tc>
                <a:extLst>
                  <a:ext uri="{0D108BD9-81ED-4DB2-BD59-A6C34878D82A}">
                    <a16:rowId xmlns:a16="http://schemas.microsoft.com/office/drawing/2014/main" val="10000"/>
                  </a:ext>
                </a:extLst>
              </a:tr>
              <a:tr h="863899">
                <a:tc>
                  <a:txBody>
                    <a:bodyPr/>
                    <a:lstStyle/>
                    <a:p>
                      <a:pPr marL="0" lvl="0" indent="0" algn="l" rtl="0">
                        <a:spcBef>
                          <a:spcPts val="0"/>
                        </a:spcBef>
                        <a:spcAft>
                          <a:spcPts val="0"/>
                        </a:spcAft>
                        <a:buNone/>
                      </a:pPr>
                      <a:r>
                        <a:rPr lang="en-US" sz="2400" dirty="0"/>
                        <a:t>Statement 1</a:t>
                      </a:r>
                    </a:p>
                    <a:p>
                      <a:pPr marL="0" lvl="0" indent="0" algn="l">
                        <a:spcBef>
                          <a:spcPts val="0"/>
                        </a:spcBef>
                        <a:spcAft>
                          <a:spcPts val="0"/>
                        </a:spcAft>
                        <a:buNone/>
                      </a:pPr>
                      <a:r>
                        <a:rPr lang="en-US" sz="2400" dirty="0"/>
                        <a:t>Welcome to lucky unicorn game decoration</a:t>
                      </a:r>
                    </a:p>
                  </a:txBody>
                  <a:tcPr marL="121899" marR="121899" marT="121899" marB="121899"/>
                </a:tc>
                <a:tc>
                  <a:txBody>
                    <a:bodyPr/>
                    <a:lstStyle/>
                    <a:p>
                      <a:pPr lvl="0" algn="l">
                        <a:lnSpc>
                          <a:spcPct val="100000"/>
                        </a:lnSpc>
                        <a:spcBef>
                          <a:spcPts val="0"/>
                        </a:spcBef>
                        <a:spcAft>
                          <a:spcPts val="0"/>
                        </a:spcAft>
                        <a:buNone/>
                      </a:pPr>
                      <a:endParaRPr lang="en-US" dirty="0"/>
                    </a:p>
                    <a:p>
                      <a:pPr lvl="0" algn="l">
                        <a:lnSpc>
                          <a:spcPct val="100000"/>
                        </a:lnSpc>
                        <a:spcBef>
                          <a:spcPts val="0"/>
                        </a:spcBef>
                        <a:spcAft>
                          <a:spcPts val="0"/>
                        </a:spcAft>
                        <a:buNone/>
                      </a:pPr>
                      <a:endParaRPr lang="en-US" sz="2400" b="0" i="0" u="none" strike="noStrike" noProof="0" dirty="0">
                        <a:latin typeface="Calibri"/>
                      </a:endParaRPr>
                    </a:p>
                  </a:txBody>
                  <a:tcPr marL="121899" marR="121899" marT="121899" marB="121899"/>
                </a:tc>
                <a:extLst>
                  <a:ext uri="{0D108BD9-81ED-4DB2-BD59-A6C34878D82A}">
                    <a16:rowId xmlns:a16="http://schemas.microsoft.com/office/drawing/2014/main" val="10001"/>
                  </a:ext>
                </a:extLst>
              </a:tr>
              <a:tr h="863899">
                <a:tc>
                  <a:txBody>
                    <a:bodyPr/>
                    <a:lstStyle/>
                    <a:p>
                      <a:pPr lvl="0" algn="l">
                        <a:lnSpc>
                          <a:spcPct val="100000"/>
                        </a:lnSpc>
                        <a:spcBef>
                          <a:spcPts val="0"/>
                        </a:spcBef>
                        <a:spcAft>
                          <a:spcPts val="0"/>
                        </a:spcAft>
                        <a:buNone/>
                      </a:pPr>
                      <a:r>
                        <a:rPr lang="en-US" sz="2400" b="0" i="0" u="none" strike="noStrike" noProof="0" dirty="0">
                          <a:solidFill>
                            <a:srgbClr val="000000"/>
                          </a:solidFill>
                          <a:latin typeface="Calibri"/>
                        </a:rPr>
                        <a:t>Statement 2</a:t>
                      </a:r>
                    </a:p>
                    <a:p>
                      <a:pPr lvl="0" algn="l">
                        <a:lnSpc>
                          <a:spcPct val="100000"/>
                        </a:lnSpc>
                        <a:spcBef>
                          <a:spcPts val="0"/>
                        </a:spcBef>
                        <a:spcAft>
                          <a:spcPts val="0"/>
                        </a:spcAft>
                        <a:buNone/>
                      </a:pPr>
                      <a:r>
                        <a:rPr lang="en-US" sz="2400" b="0" i="0" u="none" strike="noStrike" noProof="0" dirty="0">
                          <a:solidFill>
                            <a:srgbClr val="000000"/>
                          </a:solidFill>
                          <a:latin typeface="Calibri"/>
                        </a:rPr>
                        <a:t>Congrats you got a unicorn</a:t>
                      </a:r>
                    </a:p>
                  </a:txBody>
                  <a:tcPr marL="121898" marR="121898" marT="121898" marB="121898"/>
                </a:tc>
                <a:tc>
                  <a:txBody>
                    <a:bodyPr/>
                    <a:lstStyle/>
                    <a:p>
                      <a:pPr marL="0" lvl="0" indent="0" algn="l" rtl="0">
                        <a:spcBef>
                          <a:spcPts val="0"/>
                        </a:spcBef>
                        <a:spcAft>
                          <a:spcPts val="0"/>
                        </a:spcAft>
                        <a:buNone/>
                      </a:pPr>
                      <a:endParaRPr lang="en-US" sz="2400" b="0" i="0" u="none" strike="noStrike" noProof="0" dirty="0">
                        <a:latin typeface="Calibri"/>
                      </a:endParaRPr>
                    </a:p>
                  </a:txBody>
                  <a:tcPr marL="121898" marR="121898" marT="121898" marB="121898"/>
                </a:tc>
                <a:extLst>
                  <a:ext uri="{0D108BD9-81ED-4DB2-BD59-A6C34878D82A}">
                    <a16:rowId xmlns:a16="http://schemas.microsoft.com/office/drawing/2014/main" val="3854626015"/>
                  </a:ext>
                </a:extLst>
              </a:tr>
              <a:tr h="863899">
                <a:tc>
                  <a:txBody>
                    <a:bodyPr/>
                    <a:lstStyle/>
                    <a:p>
                      <a:pPr lvl="0" algn="l">
                        <a:lnSpc>
                          <a:spcPct val="100000"/>
                        </a:lnSpc>
                        <a:spcBef>
                          <a:spcPts val="0"/>
                        </a:spcBef>
                        <a:spcAft>
                          <a:spcPts val="0"/>
                        </a:spcAft>
                        <a:buNone/>
                      </a:pPr>
                      <a:r>
                        <a:rPr lang="en-US" sz="2400" b="0" i="0" u="none" strike="noStrike" noProof="0" dirty="0">
                          <a:solidFill>
                            <a:srgbClr val="000000"/>
                          </a:solidFill>
                          <a:latin typeface="Calibri"/>
                        </a:rPr>
                        <a:t>Statement 3</a:t>
                      </a:r>
                    </a:p>
                    <a:p>
                      <a:pPr lvl="0" algn="l">
                        <a:lnSpc>
                          <a:spcPct val="100000"/>
                        </a:lnSpc>
                        <a:spcBef>
                          <a:spcPts val="0"/>
                        </a:spcBef>
                        <a:spcAft>
                          <a:spcPts val="0"/>
                        </a:spcAft>
                        <a:buNone/>
                      </a:pPr>
                      <a:r>
                        <a:rPr lang="en-US" sz="2400" b="0" i="0" u="none" strike="noStrike" noProof="0" dirty="0">
                          <a:solidFill>
                            <a:srgbClr val="000000"/>
                          </a:solidFill>
                          <a:latin typeface="Calibri"/>
                        </a:rPr>
                        <a:t>Goodbye</a:t>
                      </a:r>
                    </a:p>
                  </a:txBody>
                  <a:tcPr marL="121898" marR="121898" marT="121898" marB="121898"/>
                </a:tc>
                <a:tc>
                  <a:txBody>
                    <a:bodyPr/>
                    <a:lstStyle/>
                    <a:p>
                      <a:pPr marL="0" lvl="0" indent="0" algn="l" rtl="0">
                        <a:spcBef>
                          <a:spcPts val="0"/>
                        </a:spcBef>
                        <a:spcAft>
                          <a:spcPts val="0"/>
                        </a:spcAft>
                        <a:buNone/>
                      </a:pPr>
                      <a:endParaRPr lang="en-US" sz="2400" b="0" i="0" u="none" strike="noStrike" noProof="0" dirty="0">
                        <a:latin typeface="Calibri"/>
                      </a:endParaRPr>
                    </a:p>
                  </a:txBody>
                  <a:tcPr marL="121898" marR="121898" marT="121898" marB="121898"/>
                </a:tc>
                <a:extLst>
                  <a:ext uri="{0D108BD9-81ED-4DB2-BD59-A6C34878D82A}">
                    <a16:rowId xmlns:a16="http://schemas.microsoft.com/office/drawing/2014/main" val="1532717529"/>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pic>
        <p:nvPicPr>
          <p:cNvPr id="6" name="Picture 6">
            <a:extLst>
              <a:ext uri="{FF2B5EF4-FFF2-40B4-BE49-F238E27FC236}">
                <a16:creationId xmlns:a16="http://schemas.microsoft.com/office/drawing/2014/main" id="{9405209B-936B-50DA-8FB3-63B88DCA41D9}"/>
              </a:ext>
            </a:extLst>
          </p:cNvPr>
          <p:cNvPicPr>
            <a:picLocks noChangeAspect="1"/>
          </p:cNvPicPr>
          <p:nvPr/>
        </p:nvPicPr>
        <p:blipFill>
          <a:blip r:embed="rId3"/>
          <a:stretch>
            <a:fillRect/>
          </a:stretch>
        </p:blipFill>
        <p:spPr>
          <a:xfrm>
            <a:off x="5974480" y="3036977"/>
            <a:ext cx="4410973" cy="686389"/>
          </a:xfrm>
          <a:prstGeom prst="rect">
            <a:avLst/>
          </a:prstGeom>
        </p:spPr>
      </p:pic>
      <p:pic>
        <p:nvPicPr>
          <p:cNvPr id="7" name="Picture 7" descr="A picture containing text, electronics, circuit&#10;&#10;Description automatically generated">
            <a:extLst>
              <a:ext uri="{FF2B5EF4-FFF2-40B4-BE49-F238E27FC236}">
                <a16:creationId xmlns:a16="http://schemas.microsoft.com/office/drawing/2014/main" id="{53FFEF7A-9646-C345-5101-A6B3D7984170}"/>
              </a:ext>
            </a:extLst>
          </p:cNvPr>
          <p:cNvPicPr>
            <a:picLocks noChangeAspect="1"/>
          </p:cNvPicPr>
          <p:nvPr/>
        </p:nvPicPr>
        <p:blipFill>
          <a:blip r:embed="rId4"/>
          <a:stretch>
            <a:fillRect/>
          </a:stretch>
        </p:blipFill>
        <p:spPr>
          <a:xfrm>
            <a:off x="5443268" y="4073620"/>
            <a:ext cx="3418935" cy="838609"/>
          </a:xfrm>
          <a:prstGeom prst="rect">
            <a:avLst/>
          </a:prstGeom>
        </p:spPr>
      </p:pic>
      <p:pic>
        <p:nvPicPr>
          <p:cNvPr id="8" name="Picture 8" descr="A picture containing text&#10;&#10;Description automatically generated">
            <a:extLst>
              <a:ext uri="{FF2B5EF4-FFF2-40B4-BE49-F238E27FC236}">
                <a16:creationId xmlns:a16="http://schemas.microsoft.com/office/drawing/2014/main" id="{6A027FC5-3EE6-FF2E-3F5A-2DE93821B7AD}"/>
              </a:ext>
            </a:extLst>
          </p:cNvPr>
          <p:cNvPicPr>
            <a:picLocks noChangeAspect="1"/>
          </p:cNvPicPr>
          <p:nvPr/>
        </p:nvPicPr>
        <p:blipFill>
          <a:blip r:embed="rId5"/>
          <a:stretch>
            <a:fillRect/>
          </a:stretch>
        </p:blipFill>
        <p:spPr>
          <a:xfrm>
            <a:off x="5779698" y="5089585"/>
            <a:ext cx="1524000" cy="762000"/>
          </a:xfrm>
          <a:prstGeom prst="rect">
            <a:avLst/>
          </a:prstGeom>
        </p:spPr>
      </p:pic>
    </p:spTree>
    <p:extLst>
      <p:ext uri="{BB962C8B-B14F-4D97-AF65-F5344CB8AC3E}">
        <p14:creationId xmlns:p14="http://schemas.microsoft.com/office/powerpoint/2010/main" val="2787322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t>[Overtype this with your program name]</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779724" y="1914475"/>
            <a:ext cx="8520600" cy="1750800"/>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a:t>
            </a:r>
            <a:r>
              <a:rPr lang="en-NZ" sz="2000" dirty="0">
                <a:ea typeface="+mn-lt"/>
                <a:cs typeface="+mn-lt"/>
                <a:hlinkClick r:id="rId2"/>
              </a:rPr>
              <a:t>https://github.com/EJYourstruely/Lucky-unicorn</a:t>
            </a:r>
            <a:endParaRPr lang="en-NZ" sz="2000" b="1" dirty="0">
              <a:solidFill>
                <a:srgbClr val="274E13"/>
              </a:solidFill>
              <a:cs typeface="Calibri"/>
            </a:endParaRPr>
          </a:p>
          <a:p>
            <a:pPr marL="0" indent="0">
              <a:lnSpc>
                <a:spcPct val="100000"/>
              </a:lnSpc>
              <a:spcBef>
                <a:spcPts val="0"/>
              </a:spcBef>
              <a:buClr>
                <a:prstClr val="black"/>
              </a:buClr>
              <a:buSzPts val="1100"/>
              <a:buFont typeface="Arial"/>
              <a:buNone/>
            </a:pPr>
            <a:endParaRPr lang="en-NZ" sz="2000" dirty="0">
              <a:solidFill>
                <a:srgbClr val="274E13"/>
              </a:solidFill>
              <a:cs typeface="Calibri"/>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a:t>
            </a:r>
            <a:r>
              <a:rPr lang="en-NZ" sz="1200" dirty="0">
                <a:ea typeface="+mn-lt"/>
                <a:cs typeface="+mn-lt"/>
                <a:hlinkClick r:id="rId3"/>
              </a:rPr>
              <a:t>https://trello.com/b/7OowAhFt/lucky-unicorn</a:t>
            </a:r>
            <a:endParaRPr lang="en-NZ" sz="2000" b="1" dirty="0">
              <a:solidFill>
                <a:srgbClr val="274E13"/>
              </a:solidFill>
              <a:cs typeface="Calibri"/>
            </a:endParaRPr>
          </a:p>
          <a:p>
            <a:pPr marL="0" indent="0">
              <a:lnSpc>
                <a:spcPct val="100000"/>
              </a:lnSpc>
              <a:spcBef>
                <a:spcPts val="0"/>
              </a:spcBef>
              <a:buClr>
                <a:prstClr val="black"/>
              </a:buClr>
              <a:buSzPts val="1100"/>
              <a:buNone/>
            </a:pPr>
            <a:endParaRPr lang="en-NZ" sz="2000" b="1" dirty="0">
              <a:solidFill>
                <a:srgbClr val="274E13"/>
              </a:solidFill>
              <a:cs typeface="Calibri"/>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[here]</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514719-D547-D772-2D74-21898EC0917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spcBef>
                <a:spcPct val="0"/>
              </a:spcBef>
            </a:pPr>
            <a:r>
              <a:rPr lang="en-US" sz="3200" kern="1200">
                <a:solidFill>
                  <a:schemeClr val="bg1"/>
                </a:solidFill>
                <a:latin typeface="+mj-lt"/>
                <a:ea typeface="+mj-ea"/>
                <a:cs typeface="+mj-cs"/>
              </a:rPr>
              <a:t>Test Plan: Assembled Outcome </a:t>
            </a:r>
          </a:p>
        </p:txBody>
      </p:sp>
      <p:pic>
        <p:nvPicPr>
          <p:cNvPr id="6" name="Picture 6" descr="Table&#10;&#10;Description automatically generated">
            <a:extLst>
              <a:ext uri="{FF2B5EF4-FFF2-40B4-BE49-F238E27FC236}">
                <a16:creationId xmlns:a16="http://schemas.microsoft.com/office/drawing/2014/main" id="{E286D0E7-DFA1-06C6-31B8-D396D9193EC8}"/>
              </a:ext>
            </a:extLst>
          </p:cNvPr>
          <p:cNvPicPr>
            <a:picLocks noChangeAspect="1"/>
          </p:cNvPicPr>
          <p:nvPr/>
        </p:nvPicPr>
        <p:blipFill>
          <a:blip r:embed="rId2"/>
          <a:stretch>
            <a:fillRect/>
          </a:stretch>
        </p:blipFill>
        <p:spPr>
          <a:xfrm>
            <a:off x="1158699" y="1675227"/>
            <a:ext cx="9874602" cy="4394199"/>
          </a:xfrm>
          <a:prstGeom prst="rect">
            <a:avLst/>
          </a:prstGeom>
        </p:spPr>
      </p:pic>
    </p:spTree>
    <p:extLst>
      <p:ext uri="{BB962C8B-B14F-4D97-AF65-F5344CB8AC3E}">
        <p14:creationId xmlns:p14="http://schemas.microsoft.com/office/powerpoint/2010/main" val="2689703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AAC3C6-7A84-E46A-E62F-3C9FB684C7F1}"/>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spcBef>
                <a:spcPct val="0"/>
              </a:spcBef>
            </a:pPr>
            <a:r>
              <a:rPr lang="en-US" sz="3200" kern="1200">
                <a:solidFill>
                  <a:schemeClr val="bg1"/>
                </a:solidFill>
                <a:latin typeface="+mj-lt"/>
                <a:ea typeface="+mj-ea"/>
                <a:cs typeface="+mj-cs"/>
              </a:rPr>
              <a:t>Assembled outcome testing</a:t>
            </a:r>
          </a:p>
        </p:txBody>
      </p:sp>
      <p:pic>
        <p:nvPicPr>
          <p:cNvPr id="5" name="Picture 5" descr="Graphical user interface, application, Word&#10;&#10;Description automatically generated">
            <a:extLst>
              <a:ext uri="{FF2B5EF4-FFF2-40B4-BE49-F238E27FC236}">
                <a16:creationId xmlns:a16="http://schemas.microsoft.com/office/drawing/2014/main" id="{8105DEF3-EF07-7421-977E-B53A86D66A50}"/>
              </a:ext>
            </a:extLst>
          </p:cNvPr>
          <p:cNvPicPr>
            <a:picLocks noChangeAspect="1"/>
          </p:cNvPicPr>
          <p:nvPr/>
        </p:nvPicPr>
        <p:blipFill>
          <a:blip r:embed="rId2"/>
          <a:stretch>
            <a:fillRect/>
          </a:stretch>
        </p:blipFill>
        <p:spPr>
          <a:xfrm>
            <a:off x="1319697" y="1675227"/>
            <a:ext cx="9552606" cy="4394199"/>
          </a:xfrm>
          <a:prstGeom prst="rect">
            <a:avLst/>
          </a:prstGeom>
        </p:spPr>
      </p:pic>
    </p:spTree>
    <p:extLst>
      <p:ext uri="{BB962C8B-B14F-4D97-AF65-F5344CB8AC3E}">
        <p14:creationId xmlns:p14="http://schemas.microsoft.com/office/powerpoint/2010/main" val="26284909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514719-D547-D772-2D74-21898EC0917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spcBef>
                <a:spcPct val="0"/>
              </a:spcBef>
            </a:pPr>
            <a:r>
              <a:rPr lang="en-US" sz="3200" kern="1200" dirty="0">
                <a:solidFill>
                  <a:schemeClr val="bg1"/>
                </a:solidFill>
                <a:latin typeface="+mj-lt"/>
                <a:ea typeface="+mj-ea"/>
                <a:cs typeface="+mj-cs"/>
              </a:rPr>
              <a:t>Test Plan: Assembled Outcome </a:t>
            </a:r>
            <a:r>
              <a:rPr lang="en-US" sz="3200" kern="1200">
                <a:solidFill>
                  <a:schemeClr val="bg1"/>
                </a:solidFill>
                <a:latin typeface="+mj-lt"/>
                <a:ea typeface="+mj-ea"/>
                <a:cs typeface="+mj-cs"/>
              </a:rPr>
              <a:t>2 </a:t>
            </a:r>
            <a:endParaRPr lang="en-US" sz="3200" kern="1200" dirty="0">
              <a:solidFill>
                <a:schemeClr val="bg1"/>
              </a:solidFill>
              <a:latin typeface="+mj-lt"/>
              <a:ea typeface="+mj-ea"/>
              <a:cs typeface="+mj-cs"/>
            </a:endParaRPr>
          </a:p>
        </p:txBody>
      </p:sp>
      <p:pic>
        <p:nvPicPr>
          <p:cNvPr id="3" name="Picture 3" descr="Table&#10;&#10;Description automatically generated">
            <a:extLst>
              <a:ext uri="{FF2B5EF4-FFF2-40B4-BE49-F238E27FC236}">
                <a16:creationId xmlns:a16="http://schemas.microsoft.com/office/drawing/2014/main" id="{6BBD8A01-5FC8-E424-1880-13BAD8B12481}"/>
              </a:ext>
            </a:extLst>
          </p:cNvPr>
          <p:cNvPicPr>
            <a:picLocks noChangeAspect="1"/>
          </p:cNvPicPr>
          <p:nvPr/>
        </p:nvPicPr>
        <p:blipFill>
          <a:blip r:embed="rId2"/>
          <a:stretch>
            <a:fillRect/>
          </a:stretch>
        </p:blipFill>
        <p:spPr>
          <a:xfrm>
            <a:off x="1016001" y="1675227"/>
            <a:ext cx="10159998" cy="4394199"/>
          </a:xfrm>
          <a:prstGeom prst="rect">
            <a:avLst/>
          </a:prstGeom>
        </p:spPr>
      </p:pic>
    </p:spTree>
    <p:extLst>
      <p:ext uri="{BB962C8B-B14F-4D97-AF65-F5344CB8AC3E}">
        <p14:creationId xmlns:p14="http://schemas.microsoft.com/office/powerpoint/2010/main" val="23374536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AAC3C6-7A84-E46A-E62F-3C9FB684C7F1}"/>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spcBef>
                <a:spcPct val="0"/>
              </a:spcBef>
            </a:pPr>
            <a:r>
              <a:rPr lang="en-US" sz="3200" kern="1200" dirty="0">
                <a:solidFill>
                  <a:schemeClr val="bg1"/>
                </a:solidFill>
                <a:latin typeface="+mj-lt"/>
                <a:ea typeface="+mj-ea"/>
                <a:cs typeface="+mj-cs"/>
              </a:rPr>
              <a:t>Assembled outcome testing</a:t>
            </a:r>
            <a:r>
              <a:rPr lang="en-US" sz="3200" kern="1200">
                <a:solidFill>
                  <a:schemeClr val="bg1"/>
                </a:solidFill>
                <a:latin typeface="+mj-lt"/>
                <a:ea typeface="+mj-ea"/>
                <a:cs typeface="+mj-cs"/>
              </a:rPr>
              <a:t> 2</a:t>
            </a:r>
            <a:endParaRPr lang="en-US" sz="3200" kern="1200" dirty="0">
              <a:solidFill>
                <a:schemeClr val="bg1"/>
              </a:solidFill>
              <a:latin typeface="+mj-lt"/>
              <a:ea typeface="+mj-ea"/>
              <a:cs typeface="+mj-cs"/>
            </a:endParaRPr>
          </a:p>
        </p:txBody>
      </p:sp>
      <p:pic>
        <p:nvPicPr>
          <p:cNvPr id="3" name="Picture 3" descr="Graphical user interface, text, application, email&#10;&#10;Description automatically generated">
            <a:extLst>
              <a:ext uri="{FF2B5EF4-FFF2-40B4-BE49-F238E27FC236}">
                <a16:creationId xmlns:a16="http://schemas.microsoft.com/office/drawing/2014/main" id="{F102C8BA-C878-45C2-F24C-945B9FF61747}"/>
              </a:ext>
            </a:extLst>
          </p:cNvPr>
          <p:cNvPicPr>
            <a:picLocks noChangeAspect="1"/>
          </p:cNvPicPr>
          <p:nvPr/>
        </p:nvPicPr>
        <p:blipFill>
          <a:blip r:embed="rId2"/>
          <a:stretch>
            <a:fillRect/>
          </a:stretch>
        </p:blipFill>
        <p:spPr>
          <a:xfrm>
            <a:off x="1345515" y="1675227"/>
            <a:ext cx="9500970" cy="4394199"/>
          </a:xfrm>
          <a:prstGeom prst="rect">
            <a:avLst/>
          </a:prstGeom>
        </p:spPr>
      </p:pic>
    </p:spTree>
    <p:extLst>
      <p:ext uri="{BB962C8B-B14F-4D97-AF65-F5344CB8AC3E}">
        <p14:creationId xmlns:p14="http://schemas.microsoft.com/office/powerpoint/2010/main" val="31932986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514719-D547-D772-2D74-21898EC0917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spcBef>
                <a:spcPct val="0"/>
              </a:spcBef>
            </a:pPr>
            <a:r>
              <a:rPr lang="en-US" sz="3200" kern="1200" dirty="0">
                <a:solidFill>
                  <a:schemeClr val="bg1"/>
                </a:solidFill>
                <a:latin typeface="+mj-lt"/>
                <a:ea typeface="+mj-ea"/>
                <a:cs typeface="+mj-cs"/>
              </a:rPr>
              <a:t>Test Plan: Assembled Outcome </a:t>
            </a:r>
            <a:r>
              <a:rPr lang="en-US" sz="3200" dirty="0">
                <a:solidFill>
                  <a:schemeClr val="bg1"/>
                </a:solidFill>
              </a:rPr>
              <a:t>3</a:t>
            </a:r>
            <a:r>
              <a:rPr lang="en-US" sz="3200" kern="1200" dirty="0">
                <a:solidFill>
                  <a:schemeClr val="bg1"/>
                </a:solidFill>
                <a:latin typeface="+mj-lt"/>
                <a:ea typeface="+mj-ea"/>
                <a:cs typeface="+mj-cs"/>
              </a:rPr>
              <a:t> </a:t>
            </a:r>
          </a:p>
        </p:txBody>
      </p:sp>
      <p:pic>
        <p:nvPicPr>
          <p:cNvPr id="4" name="Picture 4" descr="Table&#10;&#10;Description automatically generated">
            <a:extLst>
              <a:ext uri="{FF2B5EF4-FFF2-40B4-BE49-F238E27FC236}">
                <a16:creationId xmlns:a16="http://schemas.microsoft.com/office/drawing/2014/main" id="{4E3FFEA0-2D46-A507-A1FB-F74D9A6883CC}"/>
              </a:ext>
            </a:extLst>
          </p:cNvPr>
          <p:cNvPicPr>
            <a:picLocks noChangeAspect="1"/>
          </p:cNvPicPr>
          <p:nvPr/>
        </p:nvPicPr>
        <p:blipFill>
          <a:blip r:embed="rId2"/>
          <a:stretch>
            <a:fillRect/>
          </a:stretch>
        </p:blipFill>
        <p:spPr>
          <a:xfrm>
            <a:off x="986287" y="2031586"/>
            <a:ext cx="10348822" cy="4505733"/>
          </a:xfrm>
          <a:prstGeom prst="rect">
            <a:avLst/>
          </a:prstGeom>
        </p:spPr>
      </p:pic>
    </p:spTree>
    <p:extLst>
      <p:ext uri="{BB962C8B-B14F-4D97-AF65-F5344CB8AC3E}">
        <p14:creationId xmlns:p14="http://schemas.microsoft.com/office/powerpoint/2010/main" val="14220299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AAC3C6-7A84-E46A-E62F-3C9FB684C7F1}"/>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spcBef>
                <a:spcPct val="0"/>
              </a:spcBef>
            </a:pPr>
            <a:r>
              <a:rPr lang="en-US" sz="3200" kern="1200" dirty="0">
                <a:solidFill>
                  <a:schemeClr val="bg1"/>
                </a:solidFill>
                <a:latin typeface="+mj-lt"/>
                <a:ea typeface="+mj-ea"/>
                <a:cs typeface="+mj-cs"/>
              </a:rPr>
              <a:t>Assembled outcome testing</a:t>
            </a:r>
            <a:r>
              <a:rPr lang="en-US" sz="3200" kern="1200">
                <a:solidFill>
                  <a:schemeClr val="bg1"/>
                </a:solidFill>
                <a:latin typeface="+mj-lt"/>
                <a:ea typeface="+mj-ea"/>
                <a:cs typeface="+mj-cs"/>
              </a:rPr>
              <a:t> 2</a:t>
            </a:r>
            <a:endParaRPr lang="en-US" sz="3200" kern="1200" dirty="0">
              <a:solidFill>
                <a:schemeClr val="bg1"/>
              </a:solidFill>
              <a:latin typeface="+mj-lt"/>
              <a:ea typeface="+mj-ea"/>
              <a:cs typeface="+mj-cs"/>
            </a:endParaRPr>
          </a:p>
        </p:txBody>
      </p:sp>
      <p:pic>
        <p:nvPicPr>
          <p:cNvPr id="4" name="Picture 4" descr="Graphical user interface, text&#10;&#10;Description automatically generated">
            <a:extLst>
              <a:ext uri="{FF2B5EF4-FFF2-40B4-BE49-F238E27FC236}">
                <a16:creationId xmlns:a16="http://schemas.microsoft.com/office/drawing/2014/main" id="{7685E852-8EA7-8A66-4EBB-193A34BA5BD0}"/>
              </a:ext>
            </a:extLst>
          </p:cNvPr>
          <p:cNvPicPr>
            <a:picLocks noChangeAspect="1"/>
          </p:cNvPicPr>
          <p:nvPr/>
        </p:nvPicPr>
        <p:blipFill>
          <a:blip r:embed="rId2"/>
          <a:stretch>
            <a:fillRect/>
          </a:stretch>
        </p:blipFill>
        <p:spPr>
          <a:xfrm>
            <a:off x="1723663" y="1675227"/>
            <a:ext cx="8744674" cy="4394199"/>
          </a:xfrm>
          <a:prstGeom prst="rect">
            <a:avLst/>
          </a:prstGeom>
        </p:spPr>
      </p:pic>
    </p:spTree>
    <p:extLst>
      <p:ext uri="{BB962C8B-B14F-4D97-AF65-F5344CB8AC3E}">
        <p14:creationId xmlns:p14="http://schemas.microsoft.com/office/powerpoint/2010/main" val="20076001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pic>
        <p:nvPicPr>
          <p:cNvPr id="3" name="Picture 4" descr="Table&#10;&#10;Description automatically generated">
            <a:extLst>
              <a:ext uri="{FF2B5EF4-FFF2-40B4-BE49-F238E27FC236}">
                <a16:creationId xmlns:a16="http://schemas.microsoft.com/office/drawing/2014/main" id="{CA36A21A-7FDC-5153-3B3A-091DA1993997}"/>
              </a:ext>
            </a:extLst>
          </p:cNvPr>
          <p:cNvPicPr>
            <a:picLocks noChangeAspect="1"/>
          </p:cNvPicPr>
          <p:nvPr/>
        </p:nvPicPr>
        <p:blipFill>
          <a:blip r:embed="rId2"/>
          <a:stretch>
            <a:fillRect/>
          </a:stretch>
        </p:blipFill>
        <p:spPr>
          <a:xfrm>
            <a:off x="871268" y="1520717"/>
            <a:ext cx="10478218" cy="5139281"/>
          </a:xfrm>
          <a:prstGeom prst="rect">
            <a:avLst/>
          </a:prstGeom>
        </p:spPr>
      </p:pic>
    </p:spTree>
    <p:extLst>
      <p:ext uri="{BB962C8B-B14F-4D97-AF65-F5344CB8AC3E}">
        <p14:creationId xmlns:p14="http://schemas.microsoft.com/office/powerpoint/2010/main" val="10534446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pic>
        <p:nvPicPr>
          <p:cNvPr id="4" name="Picture 4">
            <a:extLst>
              <a:ext uri="{FF2B5EF4-FFF2-40B4-BE49-F238E27FC236}">
                <a16:creationId xmlns:a16="http://schemas.microsoft.com/office/drawing/2014/main" id="{D112A5A6-0851-5A59-2D6B-09E082A5251E}"/>
              </a:ext>
            </a:extLst>
          </p:cNvPr>
          <p:cNvPicPr>
            <a:picLocks noChangeAspect="1"/>
          </p:cNvPicPr>
          <p:nvPr/>
        </p:nvPicPr>
        <p:blipFill>
          <a:blip r:embed="rId3"/>
          <a:stretch>
            <a:fillRect/>
          </a:stretch>
        </p:blipFill>
        <p:spPr>
          <a:xfrm>
            <a:off x="281796" y="2214204"/>
            <a:ext cx="5546785" cy="4557439"/>
          </a:xfrm>
          <a:prstGeom prst="rect">
            <a:avLst/>
          </a:prstGeom>
        </p:spPr>
      </p:pic>
      <p:pic>
        <p:nvPicPr>
          <p:cNvPr id="5" name="Picture 5">
            <a:extLst>
              <a:ext uri="{FF2B5EF4-FFF2-40B4-BE49-F238E27FC236}">
                <a16:creationId xmlns:a16="http://schemas.microsoft.com/office/drawing/2014/main" id="{3D4D0E8C-6EB6-0464-392A-85E556231A48}"/>
              </a:ext>
            </a:extLst>
          </p:cNvPr>
          <p:cNvPicPr>
            <a:picLocks noChangeAspect="1"/>
          </p:cNvPicPr>
          <p:nvPr/>
        </p:nvPicPr>
        <p:blipFill>
          <a:blip r:embed="rId4"/>
          <a:stretch>
            <a:fillRect/>
          </a:stretch>
        </p:blipFill>
        <p:spPr>
          <a:xfrm>
            <a:off x="8911806" y="2454485"/>
            <a:ext cx="2362200" cy="4048125"/>
          </a:xfrm>
          <a:prstGeom prst="rect">
            <a:avLst/>
          </a:prstGeom>
        </p:spPr>
      </p:pic>
    </p:spTree>
    <p:extLst>
      <p:ext uri="{BB962C8B-B14F-4D97-AF65-F5344CB8AC3E}">
        <p14:creationId xmlns:p14="http://schemas.microsoft.com/office/powerpoint/2010/main" val="13575497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
        <p:nvSpPr>
          <p:cNvPr id="4" name="Title 1">
            <a:extLst>
              <a:ext uri="{FF2B5EF4-FFF2-40B4-BE49-F238E27FC236}">
                <a16:creationId xmlns:a16="http://schemas.microsoft.com/office/drawing/2014/main" id="{0F7EDDE0-4A89-BF5F-ABBF-C09F814E2BA9}"/>
              </a:ext>
            </a:extLst>
          </p:cNvPr>
          <p:cNvSpPr>
            <a:spLocks noGrp="1"/>
          </p:cNvSpPr>
          <p:nvPr/>
        </p:nvSpPr>
        <p:spPr>
          <a:xfrm>
            <a:off x="838200" y="365125"/>
            <a:ext cx="10515600" cy="7219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4000" dirty="0"/>
              <a:t>Final Discussion:</a:t>
            </a:r>
          </a:p>
        </p:txBody>
      </p:sp>
      <p:sp>
        <p:nvSpPr>
          <p:cNvPr id="5" name="Rectangle 4">
            <a:extLst>
              <a:ext uri="{FF2B5EF4-FFF2-40B4-BE49-F238E27FC236}">
                <a16:creationId xmlns:a16="http://schemas.microsoft.com/office/drawing/2014/main" id="{8F08E91D-3BBB-47C9-87C5-069DD4758ACA}"/>
              </a:ext>
            </a:extLst>
          </p:cNvPr>
          <p:cNvSpPr/>
          <p:nvPr/>
        </p:nvSpPr>
        <p:spPr>
          <a:xfrm>
            <a:off x="1154502" y="1935384"/>
            <a:ext cx="8353926" cy="4247317"/>
          </a:xfrm>
          <a:prstGeom prst="rect">
            <a:avLst/>
          </a:prstGeom>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b="0" i="0" dirty="0">
                <a:effectLst/>
                <a:latin typeface="gg sans"/>
              </a:rPr>
              <a:t>While developing this program, I planned, tested and </a:t>
            </a:r>
            <a:r>
              <a:rPr lang="en-US" dirty="0">
                <a:latin typeface="gg sans"/>
              </a:rPr>
              <a:t>trialed</a:t>
            </a:r>
            <a:r>
              <a:rPr lang="en-US" b="0" i="0" dirty="0">
                <a:effectLst/>
                <a:latin typeface="gg sans"/>
              </a:rPr>
              <a:t> its individual components and then later as a whole working game.</a:t>
            </a:r>
          </a:p>
          <a:p>
            <a:pPr marL="285750" indent="-285750">
              <a:buFont typeface="Arial" panose="020B0604020202020204" pitchFamily="34" charset="0"/>
              <a:buChar char="•"/>
            </a:pPr>
            <a:r>
              <a:rPr lang="en-US" b="0" i="0" dirty="0">
                <a:effectLst/>
                <a:latin typeface="gg sans"/>
              </a:rPr>
              <a:t>By decomposing the problem, I could plan my program efficiently and focus on creating and testing small chunks of code. Each of these chunks was thoroughly tested during and after construction.</a:t>
            </a:r>
          </a:p>
          <a:p>
            <a:pPr marL="285750" indent="-285750">
              <a:buFont typeface="Arial" panose="020B0604020202020204" pitchFamily="34" charset="0"/>
              <a:buChar char="•"/>
            </a:pPr>
            <a:r>
              <a:rPr lang="en-US" b="0" i="0" dirty="0">
                <a:effectLst/>
                <a:latin typeface="gg sans"/>
              </a:rPr>
              <a:t>By testing, I was able to find and fix the flaws in my program before combining them into the full program.</a:t>
            </a:r>
          </a:p>
          <a:p>
            <a:pPr marL="285750" indent="-285750">
              <a:buFont typeface="Arial" panose="020B0604020202020204" pitchFamily="34" charset="0"/>
              <a:buChar char="•"/>
            </a:pPr>
            <a:r>
              <a:rPr lang="en-US" b="0" i="0" dirty="0">
                <a:effectLst/>
                <a:latin typeface="gg sans"/>
              </a:rPr>
              <a:t>Having volunteers test my program enabled me to further improve its functionality and get ideas about how to improve it, which raised the finished program's reliability and quality.</a:t>
            </a:r>
          </a:p>
          <a:p>
            <a:pPr marL="285750" indent="-285750">
              <a:buFont typeface="Arial" panose="020B0604020202020204" pitchFamily="34" charset="0"/>
              <a:buChar char="•"/>
            </a:pPr>
            <a:r>
              <a:rPr lang="en-US" b="0" i="0" dirty="0">
                <a:effectLst/>
                <a:latin typeface="gg sans"/>
              </a:rPr>
              <a:t>User feedback enabled me to look at the program from a non-programmer's point of view. This, combined with the information I got from the earlier planning, testing, and </a:t>
            </a:r>
            <a:r>
              <a:rPr lang="en-US" b="0" i="0" dirty="0" err="1">
                <a:effectLst/>
                <a:latin typeface="gg sans"/>
              </a:rPr>
              <a:t>trialling</a:t>
            </a:r>
            <a:r>
              <a:rPr lang="en-US" b="0" i="0" dirty="0">
                <a:effectLst/>
                <a:latin typeface="gg sans"/>
              </a:rPr>
              <a:t>, enabled me to produce a high-quality outcome.</a:t>
            </a:r>
          </a:p>
          <a:p>
            <a:pPr marL="285750" indent="-285750">
              <a:buFont typeface="Arial" panose="020B0604020202020204" pitchFamily="34" charset="0"/>
              <a:buChar char="•"/>
            </a:pPr>
            <a:r>
              <a:rPr lang="en-US" b="0" i="0" dirty="0">
                <a:effectLst/>
                <a:latin typeface="gg sans"/>
              </a:rPr>
              <a:t>I tested my code using </a:t>
            </a:r>
            <a:r>
              <a:rPr lang="en-US" b="0" i="0" dirty="0">
                <a:effectLst/>
                <a:latin typeface="gg sans"/>
                <a:hlinkClick r:id="rId3" tooltip="http://pep8online.com/">
                  <a:extLst>
                    <a:ext uri="{A12FA001-AC4F-418D-AE19-62706E023703}">
                      <ahyp:hlinkClr xmlns:ahyp="http://schemas.microsoft.com/office/drawing/2018/hyperlinkcolor" val="tx"/>
                    </a:ext>
                  </a:extLst>
                </a:hlinkClick>
              </a:rPr>
              <a:t>http://pep8online.com/</a:t>
            </a:r>
            <a:r>
              <a:rPr lang="en-US" b="0" i="0" dirty="0">
                <a:effectLst/>
                <a:latin typeface="gg sans"/>
              </a:rPr>
              <a:t> to make sure that it met the conventions regarding spacing and layout (see the next slide)</a:t>
            </a:r>
            <a:endParaRPr lang="en-NZ" i="1" dirty="0">
              <a:latin typeface="Arial" panose="020B0604020202020204" pitchFamily="34" charset="0"/>
            </a:endParaRPr>
          </a:p>
        </p:txBody>
      </p:sp>
    </p:spTree>
    <p:extLst>
      <p:ext uri="{BB962C8B-B14F-4D97-AF65-F5344CB8AC3E}">
        <p14:creationId xmlns:p14="http://schemas.microsoft.com/office/powerpoint/2010/main" val="2276153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1359987799"/>
              </p:ext>
            </p:extLst>
          </p:nvPr>
        </p:nvGraphicFramePr>
        <p:xfrm>
          <a:off x="589280" y="1574800"/>
          <a:ext cx="10515600" cy="540512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370840">
                <a:tc>
                  <a:txBody>
                    <a:bodyPr/>
                    <a:lstStyle/>
                    <a:p>
                      <a:pPr lvl="0">
                        <a:buNone/>
                      </a:pPr>
                      <a:r>
                        <a:rPr lang="en-NZ" sz="1800" b="0" i="0" u="none" strike="noStrike" noProof="0" dirty="0">
                          <a:latin typeface="Calibri"/>
                        </a:rPr>
                        <a:t>Functionality</a:t>
                      </a:r>
                    </a:p>
                  </a:txBody>
                  <a:tcPr/>
                </a:tc>
                <a:tc>
                  <a:txBody>
                    <a:bodyPr/>
                    <a:lstStyle/>
                    <a:p>
                      <a:pPr lvl="0">
                        <a:buNone/>
                      </a:pPr>
                      <a:r>
                        <a:rPr lang="en-NZ" sz="1800" b="0" i="0" u="none" strike="noStrike" noProof="0" dirty="0">
                          <a:latin typeface="Calibri"/>
                        </a:rPr>
                        <a:t>Functionality is about ensuring that the program works as expected. It should work for expected, boundary and unexpected cases. For example, if my program asks how many rounds a user wants, it should work for expected input like '2' or boundary input like '1' but it should not crash if the user enters something invalid like 'O' or '0.5' or 'one'</a:t>
                      </a:r>
                      <a:endParaRPr lang="en-US" dirty="0"/>
                    </a:p>
                  </a:txBody>
                  <a:tcPr/>
                </a:tc>
                <a:extLst>
                  <a:ext uri="{0D108BD9-81ED-4DB2-BD59-A6C34878D82A}">
                    <a16:rowId xmlns:a16="http://schemas.microsoft.com/office/drawing/2014/main" val="2636529970"/>
                  </a:ext>
                </a:extLst>
              </a:tr>
              <a:tr h="370840">
                <a:tc>
                  <a:txBody>
                    <a:bodyPr/>
                    <a:lstStyle/>
                    <a:p>
                      <a:pPr lvl="0">
                        <a:buNone/>
                      </a:pPr>
                      <a:r>
                        <a:rPr lang="en-NZ" sz="1800" b="0" i="0" u="none" strike="noStrike" noProof="0" dirty="0">
                          <a:latin typeface="Calibri"/>
                        </a:rPr>
                        <a:t>Usability</a:t>
                      </a:r>
                      <a:br>
                        <a:rPr lang="en-NZ" sz="1800" b="0" i="0" u="none" strike="noStrike" noProof="0" dirty="0">
                          <a:latin typeface="Calibri"/>
                        </a:rPr>
                      </a:br>
                      <a:endParaRPr lang="en-NZ" sz="1800" b="0" i="0" u="none" strike="noStrike" noProof="0" dirty="0">
                        <a:latin typeface="Calibri"/>
                      </a:endParaRPr>
                    </a:p>
                  </a:txBody>
                  <a:tcPr/>
                </a:tc>
                <a:tc>
                  <a:txBody>
                    <a:bodyPr/>
                    <a:lstStyle/>
                    <a:p>
                      <a:pPr lvl="0">
                        <a:buNone/>
                      </a:pPr>
                      <a:r>
                        <a:rPr lang="en-NZ" sz="1800" b="0" i="0" u="none" strike="noStrike" noProof="0" dirty="0">
                          <a:latin typeface="Calibri"/>
                        </a:rPr>
                        <a:t>Usability is about how easily the end user can get the program to do what it is supposed to do. It deals with issues like making instructions and error messages clear and easy for users to understand. It is important to minimise or eliminate any frustration. </a:t>
                      </a:r>
                      <a:endParaRPr lang="en-US" dirty="0"/>
                    </a:p>
                  </a:txBody>
                  <a:tcPr/>
                </a:tc>
                <a:extLst>
                  <a:ext uri="{0D108BD9-81ED-4DB2-BD59-A6C34878D82A}">
                    <a16:rowId xmlns:a16="http://schemas.microsoft.com/office/drawing/2014/main" val="845002142"/>
                  </a:ext>
                </a:extLst>
              </a:tr>
              <a:tr h="370840">
                <a:tc>
                  <a:txBody>
                    <a:bodyPr/>
                    <a:lstStyle/>
                    <a:p>
                      <a:r>
                        <a:rPr lang="en-NZ" dirty="0"/>
                        <a:t>Aesthetics</a:t>
                      </a:r>
                    </a:p>
                  </a:txBody>
                  <a:tcPr/>
                </a:tc>
                <a:tc>
                  <a:txBody>
                    <a:bodyPr/>
                    <a:lstStyle/>
                    <a:p>
                      <a:pPr lvl="0">
                        <a:buNone/>
                      </a:pPr>
                      <a:r>
                        <a:rPr lang="en-NZ" sz="1800" b="0" i="0" u="none" strike="noStrike" noProof="0" dirty="0">
                          <a:latin typeface="Calibri"/>
                        </a:rPr>
                        <a:t>Aesthetics is about the program's overall appearance. A program which looks good because it includes well spaced instructions, prompts and 'decoration' around key messages is going to be more aesthetically pleasing than one which is composed of unspaced plain text.</a:t>
                      </a:r>
                      <a:endParaRPr lang="en-US"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Implications:2</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3721232846"/>
              </p:ext>
            </p:extLst>
          </p:nvPr>
        </p:nvGraphicFramePr>
        <p:xfrm>
          <a:off x="589280" y="1574800"/>
          <a:ext cx="10515600" cy="4668687"/>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1007">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1983471">
                <a:tc>
                  <a:txBody>
                    <a:bodyPr/>
                    <a:lstStyle/>
                    <a:p>
                      <a:pPr lvl="0">
                        <a:buNone/>
                      </a:pPr>
                      <a:r>
                        <a:rPr lang="en-NZ" sz="1800" b="0" i="0" u="none" strike="noStrike" noProof="0" dirty="0">
                          <a:latin typeface="Calibri"/>
                        </a:rPr>
                        <a:t>Social</a:t>
                      </a:r>
                    </a:p>
                  </a:txBody>
                  <a:tcPr/>
                </a:tc>
                <a:tc>
                  <a:txBody>
                    <a:bodyPr/>
                    <a:lstStyle/>
                    <a:p>
                      <a:pPr lvl="0">
                        <a:buNone/>
                      </a:pPr>
                      <a:r>
                        <a:rPr lang="en-NZ" sz="1800" b="0" i="0" u="none" strike="noStrike" noProof="0" dirty="0"/>
                        <a:t>The social implications of a computer program are about the affect it might have on users, the wider community, and society as a whole. For example, computer programs which are based around a gambling game can have a negative impact on society if there are no safeguards in place to limit users from excessive losses. It is also important to use clear, unambiguous instructions and feedback which is culturally neutral and inoffensive.</a:t>
                      </a:r>
                      <a:endParaRPr lang="en-US" dirty="0"/>
                    </a:p>
                  </a:txBody>
                  <a:tcPr/>
                </a:tc>
                <a:extLst>
                  <a:ext uri="{0D108BD9-81ED-4DB2-BD59-A6C34878D82A}">
                    <a16:rowId xmlns:a16="http://schemas.microsoft.com/office/drawing/2014/main" val="2636529970"/>
                  </a:ext>
                </a:extLst>
              </a:tr>
              <a:tr h="1441224">
                <a:tc>
                  <a:txBody>
                    <a:bodyPr/>
                    <a:lstStyle/>
                    <a:p>
                      <a:pPr lvl="0">
                        <a:buNone/>
                      </a:pPr>
                      <a:r>
                        <a:rPr lang="en-NZ" sz="1800" b="0" i="0" u="none" strike="noStrike" noProof="0" dirty="0"/>
                        <a:t>Future proofing</a:t>
                      </a:r>
                      <a:endParaRPr lang="en-US" dirty="0"/>
                    </a:p>
                  </a:txBody>
                  <a:tcPr/>
                </a:tc>
                <a:tc>
                  <a:txBody>
                    <a:bodyPr/>
                    <a:lstStyle/>
                    <a:p>
                      <a:pPr lvl="0">
                        <a:buNone/>
                      </a:pPr>
                      <a:r>
                        <a:rPr lang="en-NZ" sz="1800" b="0" i="0" u="none" strike="noStrike" noProof="0" dirty="0"/>
                        <a:t>Future-proofing is about making a program which is flexible and adaptable and easy to modify later if necessary. The code needs to be well set out and commented on so that another programmer can make changes easily at some future time.</a:t>
                      </a:r>
                      <a:br>
                        <a:rPr lang="en-NZ" sz="1800" b="0" i="0" u="none" strike="noStrike" noProof="0" dirty="0"/>
                      </a:br>
                      <a:r>
                        <a:rPr lang="en-NZ" sz="1800" b="0" i="0" u="none" strike="noStrike" noProof="0" dirty="0"/>
                        <a:t>Someone who wants to modify my code in the future needs to understand the purpose and reasoning behind different parts of the code. Also, it’s important to use constants rather than literals - to minimize the number of places where changes have to be made.</a:t>
                      </a:r>
                      <a:endParaRPr lang="en-US" dirty="0"/>
                    </a:p>
                  </a:txBody>
                  <a:tcPr/>
                </a:tc>
                <a:extLst>
                  <a:ext uri="{0D108BD9-81ED-4DB2-BD59-A6C34878D82A}">
                    <a16:rowId xmlns:a16="http://schemas.microsoft.com/office/drawing/2014/main" val="845002142"/>
                  </a:ext>
                </a:extLst>
              </a:tr>
            </a:tbl>
          </a:graphicData>
        </a:graphic>
      </p:graphicFrame>
    </p:spTree>
    <p:extLst>
      <p:ext uri="{BB962C8B-B14F-4D97-AF65-F5344CB8AC3E}">
        <p14:creationId xmlns:p14="http://schemas.microsoft.com/office/powerpoint/2010/main" val="2103569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pic>
        <p:nvPicPr>
          <p:cNvPr id="5" name="Picture 5" descr="Graphical user interface, application&#10;&#10;Description automatically generated">
            <a:extLst>
              <a:ext uri="{FF2B5EF4-FFF2-40B4-BE49-F238E27FC236}">
                <a16:creationId xmlns:a16="http://schemas.microsoft.com/office/drawing/2014/main" id="{951CCB22-8070-9840-BCFE-50919D15F2E7}"/>
              </a:ext>
            </a:extLst>
          </p:cNvPr>
          <p:cNvPicPr>
            <a:picLocks noChangeAspect="1"/>
          </p:cNvPicPr>
          <p:nvPr/>
        </p:nvPicPr>
        <p:blipFill rotWithShape="1">
          <a:blip r:embed="rId3"/>
          <a:srcRect l="2585" r="6463" b="317"/>
          <a:stretch/>
        </p:blipFill>
        <p:spPr>
          <a:xfrm>
            <a:off x="7766755" y="1140985"/>
            <a:ext cx="3991393" cy="4688954"/>
          </a:xfrm>
          <a:prstGeom prst="rect">
            <a:avLst/>
          </a:prstGeom>
        </p:spPr>
      </p:pic>
      <p:pic>
        <p:nvPicPr>
          <p:cNvPr id="3" name="Picture 5" descr="Graphical user interface, text, application, email&#10;&#10;Description automatically generated">
            <a:extLst>
              <a:ext uri="{FF2B5EF4-FFF2-40B4-BE49-F238E27FC236}">
                <a16:creationId xmlns:a16="http://schemas.microsoft.com/office/drawing/2014/main" id="{E64850FF-3271-7923-308D-EFC0D144AC34}"/>
              </a:ext>
            </a:extLst>
          </p:cNvPr>
          <p:cNvPicPr>
            <a:picLocks noChangeAspect="1"/>
          </p:cNvPicPr>
          <p:nvPr/>
        </p:nvPicPr>
        <p:blipFill>
          <a:blip r:embed="rId4"/>
          <a:stretch>
            <a:fillRect/>
          </a:stretch>
        </p:blipFill>
        <p:spPr>
          <a:xfrm>
            <a:off x="293511" y="1449284"/>
            <a:ext cx="7145866" cy="4568486"/>
          </a:xfrm>
          <a:prstGeom prst="rect">
            <a:avLst/>
          </a:prstGeom>
        </p:spPr>
      </p:pic>
    </p:spTree>
    <p:extLst>
      <p:ext uri="{BB962C8B-B14F-4D97-AF65-F5344CB8AC3E}">
        <p14:creationId xmlns:p14="http://schemas.microsoft.com/office/powerpoint/2010/main" val="3760331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[Yes/no checker - Test Plan</a:t>
            </a:r>
            <a:endParaRPr sz="4000" dirty="0"/>
          </a:p>
        </p:txBody>
      </p:sp>
      <p:graphicFrame>
        <p:nvGraphicFramePr>
          <p:cNvPr id="92" name="Google Shape;92;p19"/>
          <p:cNvGraphicFramePr/>
          <p:nvPr>
            <p:extLst>
              <p:ext uri="{D42A27DB-BD31-4B8C-83A1-F6EECF244321}">
                <p14:modId xmlns:p14="http://schemas.microsoft.com/office/powerpoint/2010/main" val="3658897004"/>
              </p:ext>
            </p:extLst>
          </p:nvPr>
        </p:nvGraphicFramePr>
        <p:xfrm>
          <a:off x="509967" y="1690300"/>
          <a:ext cx="11360800" cy="4266902"/>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6777">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557673">
                <a:tc>
                  <a:txBody>
                    <a:bodyPr/>
                    <a:lstStyle/>
                    <a:p>
                      <a:pPr marL="0" lvl="0" indent="0" algn="l" rtl="0">
                        <a:spcBef>
                          <a:spcPts val="0"/>
                        </a:spcBef>
                        <a:spcAft>
                          <a:spcPts val="0"/>
                        </a:spcAft>
                        <a:buNone/>
                      </a:pPr>
                      <a:r>
                        <a:rPr lang="en-US" sz="2400" dirty="0"/>
                        <a:t>Yes</a:t>
                      </a:r>
                    </a:p>
                  </a:txBody>
                  <a:tcPr marL="121900" marR="121900" marT="121900" marB="121900"/>
                </a:tc>
                <a:tc>
                  <a:txBody>
                    <a:bodyPr/>
                    <a:lstStyle/>
                    <a:p>
                      <a:pPr marL="0" lvl="0" indent="0" algn="l" rtl="0">
                        <a:spcBef>
                          <a:spcPts val="0"/>
                        </a:spcBef>
                        <a:spcAft>
                          <a:spcPts val="0"/>
                        </a:spcAft>
                        <a:buNone/>
                      </a:pPr>
                      <a:r>
                        <a:rPr lang="en-US" sz="2400" dirty="0"/>
                        <a:t>Program continues</a:t>
                      </a:r>
                    </a:p>
                  </a:txBody>
                  <a:tcPr marL="121900" marR="121900" marT="121900" marB="121900"/>
                </a:tc>
                <a:extLst>
                  <a:ext uri="{0D108BD9-81ED-4DB2-BD59-A6C34878D82A}">
                    <a16:rowId xmlns:a16="http://schemas.microsoft.com/office/drawing/2014/main" val="10001"/>
                  </a:ext>
                </a:extLst>
              </a:tr>
              <a:tr h="557673">
                <a:tc>
                  <a:txBody>
                    <a:bodyPr/>
                    <a:lstStyle/>
                    <a:p>
                      <a:pPr marL="0" lvl="0" indent="0" algn="l">
                        <a:spcBef>
                          <a:spcPts val="0"/>
                        </a:spcBef>
                        <a:spcAft>
                          <a:spcPts val="0"/>
                        </a:spcAft>
                        <a:buNone/>
                      </a:pPr>
                      <a:r>
                        <a:rPr lang="en-US" sz="2400" dirty="0"/>
                        <a:t>y</a:t>
                      </a:r>
                    </a:p>
                  </a:txBody>
                  <a:tcPr marL="121899" marR="121899" marT="121899" marB="121899"/>
                </a:tc>
                <a:tc>
                  <a:txBody>
                    <a:bodyPr/>
                    <a:lstStyle/>
                    <a:p>
                      <a:pPr marL="0" lvl="0" indent="0" algn="l">
                        <a:spcBef>
                          <a:spcPts val="0"/>
                        </a:spcBef>
                        <a:spcAft>
                          <a:spcPts val="0"/>
                        </a:spcAft>
                        <a:buNone/>
                      </a:pPr>
                      <a:r>
                        <a:rPr lang="en-US" sz="2400" b="0" i="0" u="none" strike="noStrike" noProof="0" dirty="0">
                          <a:latin typeface="Calibri"/>
                        </a:rPr>
                        <a:t>Program continues</a:t>
                      </a:r>
                      <a:endParaRPr lang="en-US" dirty="0"/>
                    </a:p>
                  </a:txBody>
                  <a:tcPr marL="121899" marR="121899" marT="121899" marB="121899"/>
                </a:tc>
                <a:extLst>
                  <a:ext uri="{0D108BD9-81ED-4DB2-BD59-A6C34878D82A}">
                    <a16:rowId xmlns:a16="http://schemas.microsoft.com/office/drawing/2014/main" val="3854626015"/>
                  </a:ext>
                </a:extLst>
              </a:tr>
              <a:tr h="557673">
                <a:tc>
                  <a:txBody>
                    <a:bodyPr/>
                    <a:lstStyle/>
                    <a:p>
                      <a:pPr marL="0" lvl="0" indent="0" algn="l">
                        <a:spcBef>
                          <a:spcPts val="0"/>
                        </a:spcBef>
                        <a:spcAft>
                          <a:spcPts val="0"/>
                        </a:spcAft>
                        <a:buNone/>
                      </a:pPr>
                      <a:r>
                        <a:rPr lang="en-US" sz="2400" dirty="0"/>
                        <a:t>no</a:t>
                      </a:r>
                    </a:p>
                  </a:txBody>
                  <a:tcPr marL="121898" marR="121898" marT="121898" marB="121898"/>
                </a:tc>
                <a:tc>
                  <a:txBody>
                    <a:bodyPr/>
                    <a:lstStyle/>
                    <a:p>
                      <a:pPr marL="0" lvl="0" indent="0" algn="l">
                        <a:spcBef>
                          <a:spcPts val="0"/>
                        </a:spcBef>
                        <a:spcAft>
                          <a:spcPts val="0"/>
                        </a:spcAft>
                        <a:buNone/>
                      </a:pPr>
                      <a:r>
                        <a:rPr lang="en-US" sz="2400" b="0" i="0" u="none" strike="noStrike" noProof="0" dirty="0">
                          <a:latin typeface="Calibri"/>
                        </a:rPr>
                        <a:t>Program continues</a:t>
                      </a:r>
                      <a:endParaRPr lang="en-US" dirty="0"/>
                    </a:p>
                  </a:txBody>
                  <a:tcPr marL="121898" marR="121898" marT="121898" marB="121898"/>
                </a:tc>
                <a:extLst>
                  <a:ext uri="{0D108BD9-81ED-4DB2-BD59-A6C34878D82A}">
                    <a16:rowId xmlns:a16="http://schemas.microsoft.com/office/drawing/2014/main" val="1532717529"/>
                  </a:ext>
                </a:extLst>
              </a:tr>
              <a:tr h="557673">
                <a:tc>
                  <a:txBody>
                    <a:bodyPr/>
                    <a:lstStyle/>
                    <a:p>
                      <a:pPr marL="0" lvl="0" indent="0" algn="l">
                        <a:spcBef>
                          <a:spcPts val="0"/>
                        </a:spcBef>
                        <a:spcAft>
                          <a:spcPts val="0"/>
                        </a:spcAft>
                        <a:buNone/>
                      </a:pPr>
                      <a:r>
                        <a:rPr lang="en-US" sz="2400" dirty="0"/>
                        <a:t>n</a:t>
                      </a:r>
                    </a:p>
                  </a:txBody>
                  <a:tcPr marL="121898" marR="121898" marT="121898" marB="121898"/>
                </a:tc>
                <a:tc>
                  <a:txBody>
                    <a:bodyPr/>
                    <a:lstStyle/>
                    <a:p>
                      <a:pPr marL="0" lvl="0" indent="0" algn="l">
                        <a:spcBef>
                          <a:spcPts val="0"/>
                        </a:spcBef>
                        <a:spcAft>
                          <a:spcPts val="0"/>
                        </a:spcAft>
                        <a:buNone/>
                      </a:pPr>
                      <a:r>
                        <a:rPr lang="en-US" sz="2400" b="0" i="0" u="none" strike="noStrike" noProof="0" dirty="0">
                          <a:latin typeface="Calibri"/>
                        </a:rPr>
                        <a:t>Program continues</a:t>
                      </a:r>
                      <a:endParaRPr lang="en-US" dirty="0"/>
                    </a:p>
                  </a:txBody>
                  <a:tcPr marL="121898" marR="121898" marT="121898" marB="121898"/>
                </a:tc>
                <a:extLst>
                  <a:ext uri="{0D108BD9-81ED-4DB2-BD59-A6C34878D82A}">
                    <a16:rowId xmlns:a16="http://schemas.microsoft.com/office/drawing/2014/main" val="4015104644"/>
                  </a:ext>
                </a:extLst>
              </a:tr>
              <a:tr h="557673">
                <a:tc>
                  <a:txBody>
                    <a:bodyPr/>
                    <a:lstStyle/>
                    <a:p>
                      <a:pPr marL="0" lvl="0" indent="0" algn="l">
                        <a:spcBef>
                          <a:spcPts val="0"/>
                        </a:spcBef>
                        <a:spcAft>
                          <a:spcPts val="0"/>
                        </a:spcAft>
                        <a:buNone/>
                      </a:pPr>
                      <a:r>
                        <a:rPr lang="en-US" sz="2400" dirty="0"/>
                        <a:t>yes</a:t>
                      </a:r>
                    </a:p>
                  </a:txBody>
                  <a:tcPr marL="121898" marR="121898" marT="121898" marB="121898"/>
                </a:tc>
                <a:tc>
                  <a:txBody>
                    <a:bodyPr/>
                    <a:lstStyle/>
                    <a:p>
                      <a:pPr marL="0" lvl="0" indent="0" algn="l">
                        <a:spcBef>
                          <a:spcPts val="0"/>
                        </a:spcBef>
                        <a:spcAft>
                          <a:spcPts val="0"/>
                        </a:spcAft>
                        <a:buNone/>
                      </a:pPr>
                      <a:r>
                        <a:rPr lang="en-US" sz="2400" b="0" i="0" u="none" strike="noStrike" noProof="0" dirty="0">
                          <a:latin typeface="Calibri"/>
                        </a:rPr>
                        <a:t>Program continues</a:t>
                      </a:r>
                      <a:endParaRPr lang="en-US" dirty="0"/>
                    </a:p>
                  </a:txBody>
                  <a:tcPr marL="121898" marR="121898" marT="121898" marB="121898"/>
                </a:tc>
                <a:extLst>
                  <a:ext uri="{0D108BD9-81ED-4DB2-BD59-A6C34878D82A}">
                    <a16:rowId xmlns:a16="http://schemas.microsoft.com/office/drawing/2014/main" val="3430432620"/>
                  </a:ext>
                </a:extLst>
              </a:tr>
              <a:tr h="557673">
                <a:tc>
                  <a:txBody>
                    <a:bodyPr/>
                    <a:lstStyle/>
                    <a:p>
                      <a:pPr marL="0" lvl="0" indent="0" algn="l">
                        <a:spcBef>
                          <a:spcPts val="0"/>
                        </a:spcBef>
                        <a:spcAft>
                          <a:spcPts val="0"/>
                        </a:spcAft>
                        <a:buNone/>
                      </a:pPr>
                      <a:r>
                        <a:rPr lang="en-US" sz="2400" dirty="0"/>
                        <a:t>maybe</a:t>
                      </a:r>
                    </a:p>
                  </a:txBody>
                  <a:tcPr marL="121898" marR="121898" marT="121898" marB="121898"/>
                </a:tc>
                <a:tc>
                  <a:txBody>
                    <a:bodyPr/>
                    <a:lstStyle/>
                    <a:p>
                      <a:pPr marL="0" lvl="0" indent="0" algn="l">
                        <a:spcBef>
                          <a:spcPts val="0"/>
                        </a:spcBef>
                        <a:spcAft>
                          <a:spcPts val="0"/>
                        </a:spcAft>
                        <a:buNone/>
                      </a:pPr>
                      <a:r>
                        <a:rPr lang="en-US" sz="2400" dirty="0"/>
                        <a:t>Please enter yes or no</a:t>
                      </a:r>
                    </a:p>
                  </a:txBody>
                  <a:tcPr marL="121898" marR="121898" marT="121898" marB="121898"/>
                </a:tc>
                <a:extLst>
                  <a:ext uri="{0D108BD9-81ED-4DB2-BD59-A6C34878D82A}">
                    <a16:rowId xmlns:a16="http://schemas.microsoft.com/office/drawing/2014/main" val="1830138582"/>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[Instructions] - Test Plan</a:t>
            </a:r>
            <a:endParaRPr sz="4000" dirty="0"/>
          </a:p>
        </p:txBody>
      </p:sp>
      <p:graphicFrame>
        <p:nvGraphicFramePr>
          <p:cNvPr id="92" name="Google Shape;92;p19"/>
          <p:cNvGraphicFramePr/>
          <p:nvPr>
            <p:extLst>
              <p:ext uri="{D42A27DB-BD31-4B8C-83A1-F6EECF244321}">
                <p14:modId xmlns:p14="http://schemas.microsoft.com/office/powerpoint/2010/main" val="335457277"/>
              </p:ext>
            </p:extLst>
          </p:nvPr>
        </p:nvGraphicFramePr>
        <p:xfrm>
          <a:off x="790222" y="1693333"/>
          <a:ext cx="11070844" cy="3542005"/>
        </p:xfrm>
        <a:graphic>
          <a:graphicData uri="http://schemas.openxmlformats.org/drawingml/2006/table">
            <a:tbl>
              <a:tblPr>
                <a:noFill/>
              </a:tblPr>
              <a:tblGrid>
                <a:gridCol w="5390444">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6777">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557673">
                <a:tc>
                  <a:txBody>
                    <a:bodyPr/>
                    <a:lstStyle/>
                    <a:p>
                      <a:pPr marL="0" lvl="0" indent="0" algn="l" rtl="0">
                        <a:spcBef>
                          <a:spcPts val="0"/>
                        </a:spcBef>
                        <a:spcAft>
                          <a:spcPts val="0"/>
                        </a:spcAft>
                        <a:buNone/>
                      </a:pPr>
                      <a:r>
                        <a:rPr lang="en-US" sz="2400"/>
                        <a:t>Have you  played before?</a:t>
                      </a:r>
                      <a:br>
                        <a:rPr lang="en-US" sz="2400" dirty="0"/>
                      </a:br>
                      <a:r>
                        <a:rPr lang="en-US" sz="2400"/>
                        <a:t>Maybe</a:t>
                      </a:r>
                      <a:endParaRPr lang="en-US" sz="2400" dirty="0"/>
                    </a:p>
                  </a:txBody>
                  <a:tcPr marL="121900" marR="121900" marT="121900" marB="121900"/>
                </a:tc>
                <a:tc>
                  <a:txBody>
                    <a:bodyPr/>
                    <a:lstStyle/>
                    <a:p>
                      <a:pPr marL="0" lvl="0" indent="0" algn="l" rtl="0">
                        <a:spcBef>
                          <a:spcPts val="0"/>
                        </a:spcBef>
                        <a:spcAft>
                          <a:spcPts val="0"/>
                        </a:spcAft>
                        <a:buNone/>
                      </a:pPr>
                      <a:r>
                        <a:rPr lang="en-US" sz="2400"/>
                        <a:t>Error please choose y/n</a:t>
                      </a:r>
                      <a:endParaRPr lang="en-US" sz="2400" dirty="0"/>
                    </a:p>
                  </a:txBody>
                  <a:tcPr marL="121900" marR="121900" marT="121900" marB="121900"/>
                </a:tc>
                <a:extLst>
                  <a:ext uri="{0D108BD9-81ED-4DB2-BD59-A6C34878D82A}">
                    <a16:rowId xmlns:a16="http://schemas.microsoft.com/office/drawing/2014/main" val="10001"/>
                  </a:ext>
                </a:extLst>
              </a:tr>
              <a:tr h="557673">
                <a:tc>
                  <a:txBody>
                    <a:bodyPr/>
                    <a:lstStyle/>
                    <a:p>
                      <a:pPr marL="0" lvl="0" indent="0" algn="l">
                        <a:spcBef>
                          <a:spcPts val="0"/>
                        </a:spcBef>
                        <a:spcAft>
                          <a:spcPts val="0"/>
                        </a:spcAft>
                        <a:buNone/>
                      </a:pPr>
                      <a:r>
                        <a:rPr lang="en-US" sz="2400" b="0" i="0" u="none" strike="noStrike" noProof="0" dirty="0">
                          <a:latin typeface="Calibri"/>
                        </a:rPr>
                        <a:t>Have you  played before?</a:t>
                      </a:r>
                      <a:br>
                        <a:rPr lang="en-US" sz="2400" b="0" i="0" u="none" strike="noStrike" noProof="0" dirty="0">
                          <a:latin typeface="Calibri"/>
                        </a:rPr>
                      </a:br>
                      <a:r>
                        <a:rPr lang="en-US" sz="2400" b="0" i="0" u="none" strike="noStrike" noProof="0">
                          <a:latin typeface="Calibri"/>
                        </a:rPr>
                        <a:t>Yes</a:t>
                      </a:r>
                      <a:endParaRPr lang="en-US" sz="2400" b="0" i="0" u="none" strike="noStrike" noProof="0" dirty="0">
                        <a:latin typeface="Calibri"/>
                      </a:endParaRPr>
                    </a:p>
                  </a:txBody>
                  <a:tcPr marL="121899" marR="121899" marT="121899" marB="121899"/>
                </a:tc>
                <a:tc>
                  <a:txBody>
                    <a:bodyPr/>
                    <a:lstStyle/>
                    <a:p>
                      <a:pPr marL="0" lvl="0" indent="0" algn="l">
                        <a:spcBef>
                          <a:spcPts val="0"/>
                        </a:spcBef>
                        <a:spcAft>
                          <a:spcPts val="0"/>
                        </a:spcAft>
                        <a:buNone/>
                      </a:pPr>
                      <a:r>
                        <a:rPr lang="en-US" sz="2400" b="0" i="0" u="none" strike="noStrike" noProof="0">
                          <a:latin typeface="Calibri"/>
                        </a:rPr>
                        <a:t>Game start</a:t>
                      </a:r>
                      <a:endParaRPr lang="en-US" dirty="0"/>
                    </a:p>
                  </a:txBody>
                  <a:tcPr marL="121899" marR="121899" marT="121899" marB="121899"/>
                </a:tc>
                <a:extLst>
                  <a:ext uri="{0D108BD9-81ED-4DB2-BD59-A6C34878D82A}">
                    <a16:rowId xmlns:a16="http://schemas.microsoft.com/office/drawing/2014/main" val="3854626015"/>
                  </a:ext>
                </a:extLst>
              </a:tr>
              <a:tr h="981807">
                <a:tc>
                  <a:txBody>
                    <a:bodyPr/>
                    <a:lstStyle/>
                    <a:p>
                      <a:pPr marL="0" lvl="0" indent="0" algn="l">
                        <a:spcBef>
                          <a:spcPts val="0"/>
                        </a:spcBef>
                        <a:spcAft>
                          <a:spcPts val="0"/>
                        </a:spcAft>
                        <a:buNone/>
                      </a:pPr>
                      <a:r>
                        <a:rPr lang="en-US" sz="2400" b="0" i="0" u="none" strike="noStrike" noProof="0">
                          <a:latin typeface="Calibri"/>
                        </a:rPr>
                        <a:t>Have you  played before?</a:t>
                      </a:r>
                    </a:p>
                    <a:p>
                      <a:pPr marL="0" lvl="0" indent="0" algn="l">
                        <a:spcBef>
                          <a:spcPts val="0"/>
                        </a:spcBef>
                        <a:spcAft>
                          <a:spcPts val="0"/>
                        </a:spcAft>
                        <a:buNone/>
                      </a:pPr>
                      <a:r>
                        <a:rPr lang="en-US" sz="2400"/>
                        <a:t>no</a:t>
                      </a:r>
                    </a:p>
                  </a:txBody>
                  <a:tcPr marL="121898" marR="121898" marT="121898" marB="121898"/>
                </a:tc>
                <a:tc>
                  <a:txBody>
                    <a:bodyPr/>
                    <a:lstStyle/>
                    <a:p>
                      <a:pPr marL="0" lvl="0" indent="0" algn="l">
                        <a:spcBef>
                          <a:spcPts val="0"/>
                        </a:spcBef>
                        <a:spcAft>
                          <a:spcPts val="0"/>
                        </a:spcAft>
                        <a:buNone/>
                      </a:pPr>
                      <a:r>
                        <a:rPr lang="en-US" sz="2400" b="0" i="0" u="none" strike="noStrike" noProof="0">
                          <a:latin typeface="Calibri"/>
                        </a:rPr>
                        <a:t>Show instructions</a:t>
                      </a:r>
                      <a:endParaRPr lang="en-US" dirty="0"/>
                    </a:p>
                  </a:txBody>
                  <a:tcPr marL="121898" marR="121898" marT="121898" marB="121898"/>
                </a:tc>
                <a:extLst>
                  <a:ext uri="{0D108BD9-81ED-4DB2-BD59-A6C34878D82A}">
                    <a16:rowId xmlns:a16="http://schemas.microsoft.com/office/drawing/2014/main" val="1532717529"/>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extLst>
      <p:ext uri="{BB962C8B-B14F-4D97-AF65-F5344CB8AC3E}">
        <p14:creationId xmlns:p14="http://schemas.microsoft.com/office/powerpoint/2010/main" val="4209736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1008184" y="174032"/>
            <a:ext cx="10175631" cy="1111843"/>
          </a:xfrm>
        </p:spPr>
        <p:txBody>
          <a:bodyPr vert="horz" lIns="91440" tIns="45720" rIns="91440" bIns="45720" rtlCol="0" anchor="ctr">
            <a:normAutofit/>
          </a:bodyPr>
          <a:lstStyle/>
          <a:p>
            <a:pPr algn="ctr"/>
            <a:r>
              <a:rPr lang="en-US" sz="4000" kern="1200" dirty="0">
                <a:latin typeface="+mj-lt"/>
                <a:ea typeface="+mj-ea"/>
                <a:cs typeface="+mj-cs"/>
              </a:rPr>
              <a:t>[</a:t>
            </a:r>
            <a:r>
              <a:rPr lang="en-US" sz="4000" dirty="0"/>
              <a:t>Yes/No</a:t>
            </a:r>
            <a:r>
              <a:rPr lang="en-US" sz="4000" kern="1200" dirty="0">
                <a:latin typeface="+mj-lt"/>
                <a:ea typeface="+mj-ea"/>
                <a:cs typeface="+mj-cs"/>
              </a:rPr>
              <a:t>]: Testing</a:t>
            </a:r>
            <a:r>
              <a:rPr lang="en-US" sz="4000" dirty="0"/>
              <a:t> </a:t>
            </a:r>
            <a:endParaRPr lang="en-US" sz="4000" kern="1200" dirty="0">
              <a:latin typeface="+mj-lt"/>
              <a:ea typeface="+mj-ea"/>
              <a:cs typeface="+mj-cs"/>
            </a:endParaRPr>
          </a:p>
        </p:txBody>
      </p:sp>
      <p:pic>
        <p:nvPicPr>
          <p:cNvPr id="3" name="Picture 4" descr="Table&#10;&#10;Description automatically generated">
            <a:extLst>
              <a:ext uri="{FF2B5EF4-FFF2-40B4-BE49-F238E27FC236}">
                <a16:creationId xmlns:a16="http://schemas.microsoft.com/office/drawing/2014/main" id="{EADB6AF0-0E00-4011-94D4-F570B66FFE3D}"/>
              </a:ext>
            </a:extLst>
          </p:cNvPr>
          <p:cNvPicPr>
            <a:picLocks noChangeAspect="1"/>
          </p:cNvPicPr>
          <p:nvPr/>
        </p:nvPicPr>
        <p:blipFill>
          <a:blip r:embed="rId3"/>
          <a:stretch>
            <a:fillRect/>
          </a:stretch>
        </p:blipFill>
        <p:spPr>
          <a:xfrm>
            <a:off x="270721" y="2663942"/>
            <a:ext cx="11644459" cy="4517619"/>
          </a:xfrm>
          <a:prstGeom prst="rect">
            <a:avLst/>
          </a:prstGeom>
        </p:spPr>
      </p:pic>
    </p:spTree>
    <p:extLst>
      <p:ext uri="{BB962C8B-B14F-4D97-AF65-F5344CB8AC3E}">
        <p14:creationId xmlns:p14="http://schemas.microsoft.com/office/powerpoint/2010/main" val="89592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cs typeface="Calibri Light"/>
              </a:rPr>
              <a:t>Yes/no :Trialing</a:t>
            </a:r>
          </a:p>
        </p:txBody>
      </p:sp>
      <p:graphicFrame>
        <p:nvGraphicFramePr>
          <p:cNvPr id="92" name="Google Shape;92;p19"/>
          <p:cNvGraphicFramePr/>
          <p:nvPr>
            <p:extLst>
              <p:ext uri="{D42A27DB-BD31-4B8C-83A1-F6EECF244321}">
                <p14:modId xmlns:p14="http://schemas.microsoft.com/office/powerpoint/2010/main" val="3878999613"/>
              </p:ext>
            </p:extLst>
          </p:nvPr>
        </p:nvGraphicFramePr>
        <p:xfrm>
          <a:off x="790222" y="1693333"/>
          <a:ext cx="7641743" cy="3535514"/>
        </p:xfrm>
        <a:graphic>
          <a:graphicData uri="http://schemas.openxmlformats.org/drawingml/2006/table">
            <a:tbl>
              <a:tblPr>
                <a:noFill/>
              </a:tblPr>
              <a:tblGrid>
                <a:gridCol w="3720799">
                  <a:extLst>
                    <a:ext uri="{9D8B030D-6E8A-4147-A177-3AD203B41FA5}">
                      <a16:colId xmlns:a16="http://schemas.microsoft.com/office/drawing/2014/main" val="20000"/>
                    </a:ext>
                  </a:extLst>
                </a:gridCol>
                <a:gridCol w="3920944">
                  <a:extLst>
                    <a:ext uri="{9D8B030D-6E8A-4147-A177-3AD203B41FA5}">
                      <a16:colId xmlns:a16="http://schemas.microsoft.com/office/drawing/2014/main" val="20001"/>
                    </a:ext>
                  </a:extLst>
                </a:gridCol>
              </a:tblGrid>
              <a:tr h="49823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794796">
                <a:tc>
                  <a:txBody>
                    <a:bodyPr/>
                    <a:lstStyle/>
                    <a:p>
                      <a:pPr marL="0" lvl="0" indent="0" algn="l" rtl="0">
                        <a:spcBef>
                          <a:spcPts val="0"/>
                        </a:spcBef>
                        <a:spcAft>
                          <a:spcPts val="0"/>
                        </a:spcAft>
                        <a:buNone/>
                      </a:pPr>
                      <a:r>
                        <a:rPr lang="en-US" sz="2400" dirty="0"/>
                        <a:t>Have you played before?</a:t>
                      </a:r>
                    </a:p>
                    <a:p>
                      <a:pPr marL="0" lvl="0" indent="0" algn="l">
                        <a:spcBef>
                          <a:spcPts val="0"/>
                        </a:spcBef>
                        <a:spcAft>
                          <a:spcPts val="0"/>
                        </a:spcAft>
                        <a:buNone/>
                      </a:pPr>
                      <a:r>
                        <a:rPr lang="en-US" sz="2400" dirty="0"/>
                        <a:t>Maybe</a:t>
                      </a:r>
                    </a:p>
                  </a:txBody>
                  <a:tcPr marL="121900" marR="121900" marT="121900" marB="121900"/>
                </a:tc>
                <a:tc>
                  <a:txBody>
                    <a:bodyPr/>
                    <a:lstStyle/>
                    <a:p>
                      <a:pPr marL="0" lvl="0" indent="0" algn="l" rtl="0">
                        <a:spcBef>
                          <a:spcPts val="0"/>
                        </a:spcBef>
                        <a:spcAft>
                          <a:spcPts val="0"/>
                        </a:spcAft>
                        <a:buNone/>
                      </a:pPr>
                      <a:r>
                        <a:rPr lang="en-US" sz="2400" dirty="0"/>
                        <a:t>"please enter yes or no"</a:t>
                      </a:r>
                    </a:p>
                    <a:p>
                      <a:pPr marL="0" lvl="0" indent="0" algn="l">
                        <a:spcBef>
                          <a:spcPts val="0"/>
                        </a:spcBef>
                        <a:spcAft>
                          <a:spcPts val="0"/>
                        </a:spcAft>
                        <a:buNone/>
                      </a:pPr>
                      <a:r>
                        <a:rPr lang="en-US" sz="2400" dirty="0"/>
                        <a:t>Have you played before</a:t>
                      </a:r>
                    </a:p>
                  </a:txBody>
                  <a:tcPr marL="121900" marR="121900" marT="121900" marB="121900"/>
                </a:tc>
                <a:extLst>
                  <a:ext uri="{0D108BD9-81ED-4DB2-BD59-A6C34878D82A}">
                    <a16:rowId xmlns:a16="http://schemas.microsoft.com/office/drawing/2014/main" val="10001"/>
                  </a:ext>
                </a:extLst>
              </a:tr>
              <a:tr h="794796">
                <a:tc>
                  <a:txBody>
                    <a:bodyPr/>
                    <a:lstStyle/>
                    <a:p>
                      <a:pPr lvl="0" algn="l">
                        <a:lnSpc>
                          <a:spcPct val="100000"/>
                        </a:lnSpc>
                        <a:spcBef>
                          <a:spcPts val="0"/>
                        </a:spcBef>
                        <a:spcAft>
                          <a:spcPts val="0"/>
                        </a:spcAft>
                        <a:buNone/>
                      </a:pPr>
                      <a:r>
                        <a:rPr lang="en-US" sz="2400" b="0" i="0" u="none" strike="noStrike" noProof="0" dirty="0"/>
                        <a:t>Have you played before?</a:t>
                      </a:r>
                    </a:p>
                    <a:p>
                      <a:pPr marL="0" lvl="0" indent="0" algn="l">
                        <a:spcBef>
                          <a:spcPts val="0"/>
                        </a:spcBef>
                        <a:spcAft>
                          <a:spcPts val="0"/>
                        </a:spcAft>
                        <a:buNone/>
                      </a:pPr>
                      <a:r>
                        <a:rPr lang="en-US" sz="2400" b="0" i="0" u="none" strike="noStrike" noProof="0" dirty="0">
                          <a:latin typeface="Calibri"/>
                        </a:rPr>
                        <a:t>Yes</a:t>
                      </a:r>
                    </a:p>
                  </a:txBody>
                  <a:tcPr marL="121899" marR="121899" marT="121899" marB="121899"/>
                </a:tc>
                <a:tc>
                  <a:txBody>
                    <a:bodyPr/>
                    <a:lstStyle/>
                    <a:p>
                      <a:pPr marL="0" lvl="0" indent="0" algn="l">
                        <a:spcBef>
                          <a:spcPts val="0"/>
                        </a:spcBef>
                        <a:spcAft>
                          <a:spcPts val="0"/>
                        </a:spcAft>
                        <a:buNone/>
                      </a:pPr>
                      <a:r>
                        <a:rPr lang="en-US" sz="2400" b="0" i="0" u="none" strike="noStrike" noProof="0" dirty="0">
                          <a:latin typeface="Calibri"/>
                        </a:rPr>
                        <a:t>Game starts</a:t>
                      </a:r>
                    </a:p>
                  </a:txBody>
                  <a:tcPr marL="121899" marR="121899" marT="121899" marB="121899"/>
                </a:tc>
                <a:extLst>
                  <a:ext uri="{0D108BD9-81ED-4DB2-BD59-A6C34878D82A}">
                    <a16:rowId xmlns:a16="http://schemas.microsoft.com/office/drawing/2014/main" val="3854626015"/>
                  </a:ext>
                </a:extLst>
              </a:tr>
              <a:tr h="794796">
                <a:tc>
                  <a:txBody>
                    <a:bodyPr/>
                    <a:lstStyle/>
                    <a:p>
                      <a:pPr lvl="0" algn="l">
                        <a:lnSpc>
                          <a:spcPct val="100000"/>
                        </a:lnSpc>
                        <a:spcBef>
                          <a:spcPts val="0"/>
                        </a:spcBef>
                        <a:spcAft>
                          <a:spcPts val="0"/>
                        </a:spcAft>
                        <a:buNone/>
                      </a:pPr>
                      <a:r>
                        <a:rPr lang="en-US" sz="2400" b="0" i="0" u="none" strike="noStrike" noProof="0" dirty="0"/>
                        <a:t>Have you played before?</a:t>
                      </a:r>
                    </a:p>
                    <a:p>
                      <a:pPr marL="0" lvl="0" indent="0" algn="l">
                        <a:spcBef>
                          <a:spcPts val="0"/>
                        </a:spcBef>
                        <a:spcAft>
                          <a:spcPts val="0"/>
                        </a:spcAft>
                        <a:buNone/>
                      </a:pPr>
                      <a:r>
                        <a:rPr lang="en-US" sz="2400" b="0" i="0" u="none" strike="noStrike" noProof="0" dirty="0">
                          <a:latin typeface="Calibri"/>
                        </a:rPr>
                        <a:t>No</a:t>
                      </a:r>
                    </a:p>
                  </a:txBody>
                  <a:tcPr marL="121898" marR="121898" marT="121898" marB="121898"/>
                </a:tc>
                <a:tc>
                  <a:txBody>
                    <a:bodyPr/>
                    <a:lstStyle/>
                    <a:p>
                      <a:pPr marL="0" lvl="0" indent="0" algn="l">
                        <a:spcBef>
                          <a:spcPts val="0"/>
                        </a:spcBef>
                        <a:spcAft>
                          <a:spcPts val="0"/>
                        </a:spcAft>
                        <a:buNone/>
                      </a:pPr>
                      <a:r>
                        <a:rPr lang="en-US" sz="2400" b="0" i="0" u="none" strike="noStrike" noProof="0" dirty="0">
                          <a:latin typeface="Calibri"/>
                        </a:rPr>
                        <a:t>Show instruction starts game</a:t>
                      </a:r>
                    </a:p>
                  </a:txBody>
                  <a:tcPr marL="121898" marR="121898" marT="121898" marB="121898"/>
                </a:tc>
                <a:extLst>
                  <a:ext uri="{0D108BD9-81ED-4DB2-BD59-A6C34878D82A}">
                    <a16:rowId xmlns:a16="http://schemas.microsoft.com/office/drawing/2014/main" val="1532717529"/>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pic>
        <p:nvPicPr>
          <p:cNvPr id="2" name="Picture 2" descr="Text&#10;&#10;Description automatically generated">
            <a:extLst>
              <a:ext uri="{FF2B5EF4-FFF2-40B4-BE49-F238E27FC236}">
                <a16:creationId xmlns:a16="http://schemas.microsoft.com/office/drawing/2014/main" id="{5FAE2214-4711-AF7F-F0CE-BFB76A4E993B}"/>
              </a:ext>
            </a:extLst>
          </p:cNvPr>
          <p:cNvPicPr>
            <a:picLocks noChangeAspect="1"/>
          </p:cNvPicPr>
          <p:nvPr/>
        </p:nvPicPr>
        <p:blipFill rotWithShape="1">
          <a:blip r:embed="rId3"/>
          <a:srcRect r="38235" b="13861"/>
          <a:stretch/>
        </p:blipFill>
        <p:spPr>
          <a:xfrm>
            <a:off x="8118932" y="3230983"/>
            <a:ext cx="1976554" cy="906378"/>
          </a:xfrm>
          <a:prstGeom prst="rect">
            <a:avLst/>
          </a:prstGeom>
        </p:spPr>
      </p:pic>
      <p:pic>
        <p:nvPicPr>
          <p:cNvPr id="3" name="Picture 4" descr="Text&#10;&#10;Description automatically generated">
            <a:extLst>
              <a:ext uri="{FF2B5EF4-FFF2-40B4-BE49-F238E27FC236}">
                <a16:creationId xmlns:a16="http://schemas.microsoft.com/office/drawing/2014/main" id="{C6282A55-354D-F32D-696F-67FBFD449B61}"/>
              </a:ext>
            </a:extLst>
          </p:cNvPr>
          <p:cNvPicPr>
            <a:picLocks noChangeAspect="1"/>
          </p:cNvPicPr>
          <p:nvPr/>
        </p:nvPicPr>
        <p:blipFill rotWithShape="1">
          <a:blip r:embed="rId3"/>
          <a:srcRect r="38235" b="13861"/>
          <a:stretch/>
        </p:blipFill>
        <p:spPr>
          <a:xfrm>
            <a:off x="8511262" y="4392686"/>
            <a:ext cx="1694332" cy="779379"/>
          </a:xfrm>
          <a:prstGeom prst="rect">
            <a:avLst/>
          </a:prstGeom>
        </p:spPr>
      </p:pic>
      <p:pic>
        <p:nvPicPr>
          <p:cNvPr id="5" name="Picture 5" descr="Text&#10;&#10;Description automatically generated">
            <a:extLst>
              <a:ext uri="{FF2B5EF4-FFF2-40B4-BE49-F238E27FC236}">
                <a16:creationId xmlns:a16="http://schemas.microsoft.com/office/drawing/2014/main" id="{B7A008AA-81DA-317D-AC36-8FAE7BD01867}"/>
              </a:ext>
            </a:extLst>
          </p:cNvPr>
          <p:cNvPicPr>
            <a:picLocks noChangeAspect="1"/>
          </p:cNvPicPr>
          <p:nvPr/>
        </p:nvPicPr>
        <p:blipFill rotWithShape="1">
          <a:blip r:embed="rId4"/>
          <a:srcRect r="14041" b="22330"/>
          <a:stretch/>
        </p:blipFill>
        <p:spPr>
          <a:xfrm>
            <a:off x="8122237" y="2367537"/>
            <a:ext cx="1883140" cy="643632"/>
          </a:xfrm>
          <a:prstGeom prst="rect">
            <a:avLst/>
          </a:prstGeom>
        </p:spPr>
      </p:pic>
    </p:spTree>
    <p:extLst>
      <p:ext uri="{BB962C8B-B14F-4D97-AF65-F5344CB8AC3E}">
        <p14:creationId xmlns:p14="http://schemas.microsoft.com/office/powerpoint/2010/main" val="24278061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603</TotalTime>
  <Words>632</Words>
  <Application>Microsoft Office PowerPoint</Application>
  <PresentationFormat>Widescreen</PresentationFormat>
  <Paragraphs>53</Paragraphs>
  <Slides>28</Slides>
  <Notes>13</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AS91883(1.7) &amp; AS91884(1.8) Documentation</vt:lpstr>
      <vt:lpstr>[Overtype this with your program name]</vt:lpstr>
      <vt:lpstr>Describe relevant Implications:</vt:lpstr>
      <vt:lpstr>Describe relevant Implications:2</vt:lpstr>
      <vt:lpstr>Decomposition:</vt:lpstr>
      <vt:lpstr>[Yes/no checker - Test Plan</vt:lpstr>
      <vt:lpstr>[Instructions] - Test Plan</vt:lpstr>
      <vt:lpstr>[Yes/No]: Testing </vt:lpstr>
      <vt:lpstr>Yes/no :Trialing</vt:lpstr>
      <vt:lpstr>Component 2 How much</vt:lpstr>
      <vt:lpstr>How much: Test Plan</vt:lpstr>
      <vt:lpstr>How much: Trialing</vt:lpstr>
      <vt:lpstr>Component 3 (generate random token)</vt:lpstr>
      <vt:lpstr>Test Plan: Tokens randomly generated</vt:lpstr>
      <vt:lpstr>Tokens randomly generated: testing</vt:lpstr>
      <vt:lpstr>Yes/no :Trialing</vt:lpstr>
      <vt:lpstr>Test Plan: Tokens randomly generated</vt:lpstr>
      <vt:lpstr>Statement formatter</vt:lpstr>
      <vt:lpstr>How much: Test Plan</vt:lpstr>
      <vt:lpstr>Test Plan: Assembled Outcome </vt:lpstr>
      <vt:lpstr>Assembled outcome testing</vt:lpstr>
      <vt:lpstr>Test Plan: Assembled Outcome 2 </vt:lpstr>
      <vt:lpstr>Assembled outcome testing 2</vt:lpstr>
      <vt:lpstr>Test Plan: Assembled Outcome 3 </vt:lpstr>
      <vt:lpstr>Assembled outcome testing 2</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E J Taring</cp:lastModifiedBy>
  <cp:revision>444</cp:revision>
  <dcterms:created xsi:type="dcterms:W3CDTF">2020-03-13T23:52:53Z</dcterms:created>
  <dcterms:modified xsi:type="dcterms:W3CDTF">2023-04-25T11:41:29Z</dcterms:modified>
</cp:coreProperties>
</file>