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F26C-11F7-4CE4-97FC-DF4896FF25D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8D0596-F4DE-4CDF-A4B8-48B6723D7D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2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F26C-11F7-4CE4-97FC-DF4896FF25D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596-F4DE-4CDF-A4B8-48B6723D7D9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F26C-11F7-4CE4-97FC-DF4896FF25D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596-F4DE-4CDF-A4B8-48B6723D7D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7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F26C-11F7-4CE4-97FC-DF4896FF25D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596-F4DE-4CDF-A4B8-48B6723D7D9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1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F26C-11F7-4CE4-97FC-DF4896FF25D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596-F4DE-4CDF-A4B8-48B6723D7D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2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F26C-11F7-4CE4-97FC-DF4896FF25D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596-F4DE-4CDF-A4B8-48B6723D7D9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98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F26C-11F7-4CE4-97FC-DF4896FF25D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596-F4DE-4CDF-A4B8-48B6723D7D9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F26C-11F7-4CE4-97FC-DF4896FF25D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596-F4DE-4CDF-A4B8-48B6723D7D9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5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F26C-11F7-4CE4-97FC-DF4896FF25D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596-F4DE-4CDF-A4B8-48B6723D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F26C-11F7-4CE4-97FC-DF4896FF25D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596-F4DE-4CDF-A4B8-48B6723D7D9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4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57F26C-11F7-4CE4-97FC-DF4896FF25D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596-F4DE-4CDF-A4B8-48B6723D7D9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10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7F26C-11F7-4CE4-97FC-DF4896FF25D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8D0596-F4DE-4CDF-A4B8-48B6723D7D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05FBB-2E2F-40E9-916D-A4E36A7E8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619" y="1328764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Demographics In relation to Fitness Centers in Miami</a:t>
            </a:r>
            <a:br>
              <a:rPr lang="en-US" sz="5400" dirty="0"/>
            </a:br>
            <a:r>
              <a:rPr lang="en-US" sz="5400" dirty="0"/>
              <a:t>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85BD0-600F-4736-AFBD-6C07D22C9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Team Members: </a:t>
            </a:r>
          </a:p>
          <a:p>
            <a:r>
              <a:rPr lang="en-US" sz="1600" dirty="0"/>
              <a:t>Alvaro Dal Bo,</a:t>
            </a:r>
          </a:p>
          <a:p>
            <a:r>
              <a:rPr lang="en-US" sz="1600" dirty="0"/>
              <a:t>Dunia </a:t>
            </a:r>
            <a:r>
              <a:rPr lang="en-US" sz="1600" dirty="0" err="1"/>
              <a:t>Carmenates</a:t>
            </a:r>
            <a:r>
              <a:rPr lang="en-US" sz="1600" dirty="0"/>
              <a:t>, </a:t>
            </a:r>
          </a:p>
          <a:p>
            <a:r>
              <a:rPr lang="en-US" sz="1600" dirty="0"/>
              <a:t>Edwin Johnson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93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4017-F8F3-46CD-9E5A-9E67CDA2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BC5F-5864-4547-B215-B00575B2A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400" dirty="0"/>
              <a:t>Is there a relationship between the locations of fitness centers and income? </a:t>
            </a:r>
          </a:p>
          <a:p>
            <a:pPr lvl="2"/>
            <a:r>
              <a:rPr lang="en-US" sz="2400" dirty="0"/>
              <a:t>Determine if there are fitness center deserts for low income or percentage below the poverty line.</a:t>
            </a:r>
          </a:p>
          <a:p>
            <a:pPr lvl="2"/>
            <a:r>
              <a:rPr lang="en-US" sz="2400" dirty="0"/>
              <a:t>Determine if there are relationship between education level and frequency of gyms.</a:t>
            </a:r>
          </a:p>
          <a:p>
            <a:pPr lvl="2"/>
            <a:r>
              <a:rPr lang="en-US" sz="2400" dirty="0"/>
              <a:t>Is there a relationship for ethnicity?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1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6180-8FD8-4EDA-958E-B58B420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Sets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B51C-497E-45FF-8663-D2B64CD33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 lvl="2"/>
            <a:r>
              <a:rPr lang="en-US" sz="2400" dirty="0"/>
              <a:t>Census API</a:t>
            </a:r>
          </a:p>
          <a:p>
            <a:pPr lvl="2"/>
            <a:r>
              <a:rPr lang="en-US" sz="2400" dirty="0"/>
              <a:t>Google Maps API</a:t>
            </a:r>
          </a:p>
          <a:p>
            <a:endParaRPr lang="en-US" dirty="0"/>
          </a:p>
        </p:txBody>
      </p:sp>
      <p:pic>
        <p:nvPicPr>
          <p:cNvPr id="2050" name="Picture 2" descr="Image result for census symbol">
            <a:extLst>
              <a:ext uri="{FF2B5EF4-FFF2-40B4-BE49-F238E27FC236}">
                <a16:creationId xmlns:a16="http://schemas.microsoft.com/office/drawing/2014/main" id="{380E0C80-6123-4174-A7CC-D491B43F4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81" y="3216938"/>
            <a:ext cx="2926098" cy="292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A2246C-E1B8-4B43-8163-A6E215793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035" y="2015734"/>
            <a:ext cx="4600819" cy="34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1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362A-17E4-4667-B9DD-CDB8370A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Wrangling and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217BE-999F-40AF-B2EA-9EF501F9B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2127633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8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D0DA-FC82-4264-A09E-99464B63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E06B-85F3-466A-BFEA-B5B6A2D0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rejected null hypothesis for both Income per Capita and Percentage of Higher Education</a:t>
            </a:r>
          </a:p>
          <a:p>
            <a:r>
              <a:rPr lang="en-US" dirty="0"/>
              <a:t>Fitness canters are not heavily concentrated on specific demographics, but we found out a higher correlation of number of fitness centers to higher levels of education and the ethnicity of the neighborhoods</a:t>
            </a:r>
          </a:p>
          <a:p>
            <a:r>
              <a:rPr lang="en-US" dirty="0"/>
              <a:t>We expected a much higher relationship between Socioeconomic status such as Median Income, House Values, and Gym prevalence.</a:t>
            </a:r>
          </a:p>
        </p:txBody>
      </p:sp>
    </p:spTree>
    <p:extLst>
      <p:ext uri="{BB962C8B-B14F-4D97-AF65-F5344CB8AC3E}">
        <p14:creationId xmlns:p14="http://schemas.microsoft.com/office/powerpoint/2010/main" val="414876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34B6-B134-4F87-B66E-D787E00A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04" y="1004544"/>
            <a:ext cx="9603275" cy="1049235"/>
          </a:xfrm>
        </p:spPr>
        <p:txBody>
          <a:bodyPr>
            <a:normAutofit/>
          </a:bodyPr>
          <a:lstStyle/>
          <a:p>
            <a:r>
              <a:rPr lang="en-US" sz="4800" dirty="0"/>
              <a:t>Questions?</a:t>
            </a:r>
          </a:p>
        </p:txBody>
      </p:sp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54975230-66A7-4001-82B9-CBFEA096F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99" y="1990563"/>
            <a:ext cx="6436797" cy="362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721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179</TotalTime>
  <Words>157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Demographics In relation to Fitness Centers in Miami neighborhoods</vt:lpstr>
      <vt:lpstr>Research Questions</vt:lpstr>
      <vt:lpstr>Data Sets to be Used</vt:lpstr>
      <vt:lpstr>Data Wrangling and Visualization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Demographics relation to Fitness Centers in Miami neighborhoods</dc:title>
  <dc:creator>Edwin Johnson</dc:creator>
  <cp:lastModifiedBy>Edwin Johnson</cp:lastModifiedBy>
  <cp:revision>7</cp:revision>
  <dcterms:created xsi:type="dcterms:W3CDTF">2019-03-09T16:15:29Z</dcterms:created>
  <dcterms:modified xsi:type="dcterms:W3CDTF">2019-03-09T19:14:41Z</dcterms:modified>
</cp:coreProperties>
</file>