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57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dKGZyNsYoR93L7DNBRHnyvjk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88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ctrTitle"/>
          </p:nvPr>
        </p:nvSpPr>
        <p:spPr>
          <a:xfrm>
            <a:off x="1655676" y="1916832"/>
            <a:ext cx="583264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95536" y="1196752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087268" y="39804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sz="3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705291" y="1644072"/>
            <a:ext cx="5733415" cy="120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-US" b="1" dirty="0"/>
              <a:t>STORYBOARD</a:t>
            </a:r>
            <a:endParaRPr b="1" dirty="0"/>
          </a:p>
        </p:txBody>
      </p:sp>
      <p:sp>
        <p:nvSpPr>
          <p:cNvPr id="57" name="Google Shape;57;p1"/>
          <p:cNvSpPr/>
          <p:nvPr/>
        </p:nvSpPr>
        <p:spPr>
          <a:xfrm>
            <a:off x="2663786" y="2683322"/>
            <a:ext cx="38164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Blueprint for the Dashboard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711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323528" y="332656"/>
            <a:ext cx="26642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1129435" y="1277490"/>
            <a:ext cx="5833260" cy="537809"/>
            <a:chOff x="3004417" y="1306294"/>
            <a:chExt cx="3805161" cy="572046"/>
          </a:xfrm>
        </p:grpSpPr>
        <p:sp>
          <p:nvSpPr>
            <p:cNvPr id="83" name="Google Shape;83;p2"/>
            <p:cNvSpPr txBox="1"/>
            <p:nvPr/>
          </p:nvSpPr>
          <p:spPr>
            <a:xfrm>
              <a:off x="3635896" y="1306294"/>
              <a:ext cx="2952750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Technology Utilized</a:t>
              </a:r>
              <a:endParaRPr dirty="0"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3640928" y="1590587"/>
              <a:ext cx="3168650" cy="276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Tableau</a:t>
              </a:r>
              <a:endParaRPr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3004417" y="1401286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5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1120732" y="1805031"/>
            <a:ext cx="5841963" cy="537810"/>
            <a:chOff x="3004417" y="2032199"/>
            <a:chExt cx="3810838" cy="572046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3635896" y="2032199"/>
              <a:ext cx="2952750" cy="327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Visualizations Utilized</a:t>
              </a:r>
              <a:endParaRPr dirty="0"/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3646605" y="2296693"/>
              <a:ext cx="3168650" cy="294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Map, Scatter Plot and Dual-Line Chart </a:t>
              </a:r>
              <a:endParaRPr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3004417" y="2127191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5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1129435" y="2333954"/>
            <a:ext cx="7838543" cy="1137022"/>
            <a:chOff x="3004417" y="2759132"/>
            <a:chExt cx="4851709" cy="896071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3625193" y="2759132"/>
              <a:ext cx="2952750" cy="242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Visualizations Explained</a:t>
              </a:r>
              <a:endParaRPr dirty="0"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3625193" y="3000742"/>
              <a:ext cx="4230933" cy="654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Map and Scatter Plot: </a:t>
              </a: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visualizes a country’s total medals won by its total GDP, in a participating Games year 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Dual-Line Chart: </a:t>
              </a: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visualizes trends by season (summer vs. winter), across all years and highlights the total number of athletes, events and disciplines in each respective Games year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3004417" y="2853096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1102258" y="3218556"/>
            <a:ext cx="7792360" cy="1082863"/>
            <a:chOff x="3004417" y="3481529"/>
            <a:chExt cx="4823124" cy="1151796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3625192" y="3481529"/>
              <a:ext cx="2952750" cy="327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Calibri"/>
                  <a:cs typeface="Calibri"/>
                </a:rPr>
                <a:t>Interactive Elements</a:t>
              </a:r>
              <a:endParaRPr b="1" dirty="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642014" y="3750018"/>
              <a:ext cx="4185527" cy="88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Universal filters across multiple charts that are adjusted upon selecting a specific Olympic year or range of years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Click-to-filter to utilize the dimensions of the dashboard’s charts and graphs, as temporary filter values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Adjustable zoom feature on the map chart</a:t>
              </a:r>
            </a:p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004417" y="3627381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FFAA0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500" b="1">
                <a:solidFill>
                  <a:srgbClr val="FFAA0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1129435" y="4133181"/>
            <a:ext cx="5860438" cy="852653"/>
            <a:chOff x="3004417" y="4258295"/>
            <a:chExt cx="3822890" cy="906932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3635896" y="4258295"/>
              <a:ext cx="2952750" cy="327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Visualizations to Explore</a:t>
              </a:r>
              <a:endParaRPr dirty="0"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658657" y="4478203"/>
              <a:ext cx="3168650" cy="687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Analyze GDP per Capita instead of total GDP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Medal Distribution by Country</a:t>
              </a:r>
            </a:p>
            <a:p>
              <a:pPr marL="171450" marR="0" lvl="0" indent="-17145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Filter by summer vs. winter Games </a:t>
              </a: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3004417" y="4353287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62BB47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500" b="1">
                <a:solidFill>
                  <a:srgbClr val="62BB4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087268" y="39804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lang="en-US" dirty="0"/>
              <a:t>Tableau Dashboard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0B8FD-C0AA-4BBD-B5B4-64B56C1B6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" b="9433"/>
          <a:stretch/>
        </p:blipFill>
        <p:spPr>
          <a:xfrm>
            <a:off x="0" y="1233053"/>
            <a:ext cx="9144000" cy="5624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147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Gulimche</vt:lpstr>
      <vt:lpstr>Malgun Gothic</vt:lpstr>
      <vt:lpstr>Arial</vt:lpstr>
      <vt:lpstr>Calibri</vt:lpstr>
      <vt:lpstr>Office 테마</vt:lpstr>
      <vt:lpstr>STORYBOARD</vt:lpstr>
      <vt:lpstr>PowerPoint Presentation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Slide Members by HS.SEO</dc:creator>
  <cp:lastModifiedBy>Cecily .</cp:lastModifiedBy>
  <cp:revision>18</cp:revision>
  <dcterms:created xsi:type="dcterms:W3CDTF">2010-02-01T08:03:16Z</dcterms:created>
  <dcterms:modified xsi:type="dcterms:W3CDTF">2021-05-09T15:09:55Z</dcterms:modified>
</cp:coreProperties>
</file>