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0"/>
  </p:normalViewPr>
  <p:slideViewPr>
    <p:cSldViewPr snapToGrid="0">
      <p:cViewPr varScale="1">
        <p:scale>
          <a:sx n="158" d="100"/>
          <a:sy n="158" d="100"/>
        </p:scale>
        <p:origin x="2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ulStoffregen/Time" TargetMode="External"/><Relationship Id="rId5" Type="http://schemas.openxmlformats.org/officeDocument/2006/relationships/hyperlink" Target="https://github.com/JChristensen/Timezone" TargetMode="External"/><Relationship Id="rId4" Type="http://schemas.openxmlformats.org/officeDocument/2006/relationships/hyperlink" Target="http://ol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Stoffregen/Time" TargetMode="External"/><Relationship Id="rId2" Type="http://schemas.openxmlformats.org/officeDocument/2006/relationships/hyperlink" Target="https://github.com/PaulStoffregen/DS1307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hristensen/Timezo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720856" y="1069197"/>
            <a:ext cx="130426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http://10.0.0.1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246008" y="3018704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76142" y="3024076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9556573" y="4573006"/>
            <a:ext cx="2514723" cy="20873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Mode AP </a:t>
            </a:r>
            <a:r>
              <a:rPr lang="en-GB" sz="1100" strike="sngStrike" dirty="0" err="1"/>
              <a:t>en</a:t>
            </a:r>
            <a:r>
              <a:rPr lang="en-GB" sz="1100" strike="sngStrike" dirty="0"/>
              <a:t> 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https://github.com/JChristensen/Timezone</a:t>
            </a:r>
            <a:endParaRPr lang="en-GB" sz="11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https://github.com/PaulStoffregen/Time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br>
              <a:rPr lang="en-GB" sz="1100" dirty="0"/>
            </a:br>
            <a:endParaRPr lang="en-GB" sz="1100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CC02-8B61-5C55-8DA8-C3044DC6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States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2F12-5CE6-C518-8E95-71B720B7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NL" dirty="0"/>
              <a:t>States (regenboog kleuren)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Initial</a:t>
            </a:r>
            <a:r>
              <a:rPr lang="en-NL" dirty="0"/>
              <a:t>						</a:t>
            </a:r>
            <a:r>
              <a:rPr lang="en-NL" b="1" dirty="0"/>
              <a:t>LED uit</a:t>
            </a:r>
          </a:p>
          <a:p>
            <a:pPr lvl="1"/>
            <a:r>
              <a:rPr lang="en-NL" dirty="0"/>
              <a:t>???						paars</a:t>
            </a:r>
          </a:p>
          <a:p>
            <a:pPr lvl="1"/>
            <a:r>
              <a:rPr lang="en-NL"/>
              <a:t>Kleurentester</a:t>
            </a:r>
            <a:r>
              <a:rPr lang="en-NL" dirty="0"/>
              <a:t>					blauw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</a:t>
            </a:r>
            <a:r>
              <a:rPr lang="en-NL" b="1" dirty="0">
                <a:solidFill>
                  <a:schemeClr val="accent6"/>
                </a:solidFill>
              </a:rPr>
              <a:t>n-line </a:t>
            </a:r>
            <a:r>
              <a:rPr lang="en-NL" dirty="0"/>
              <a:t>– in sync   	== STA-mode		</a:t>
            </a:r>
            <a:r>
              <a:rPr lang="en-NL" b="1" dirty="0"/>
              <a:t>groen</a:t>
            </a:r>
            <a:r>
              <a:rPr lang="en-NL" dirty="0"/>
              <a:t>		</a:t>
            </a:r>
          </a:p>
          <a:p>
            <a:pPr lvl="1"/>
            <a:r>
              <a:rPr lang="en-NL" dirty="0"/>
              <a:t>On-line – no sync	== STA-mode		geel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Off-line</a:t>
            </a:r>
            <a:r>
              <a:rPr lang="en-NL" dirty="0"/>
              <a:t> – no WiFi	== AP-Mode		</a:t>
            </a:r>
            <a:r>
              <a:rPr lang="en-NL" b="1" dirty="0"/>
              <a:t>oranje</a:t>
            </a:r>
            <a:r>
              <a:rPr lang="en-NL" dirty="0"/>
              <a:t>	</a:t>
            </a:r>
          </a:p>
          <a:p>
            <a:r>
              <a:rPr lang="en-NL" dirty="0"/>
              <a:t>Errors – pulserend bij opstarten		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HW – error</a:t>
            </a:r>
            <a:r>
              <a:rPr lang="en-NL" dirty="0"/>
              <a:t>		15 x blink rood [RTC not found]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OTA – error</a:t>
            </a:r>
            <a:r>
              <a:rPr lang="en-NL" dirty="0"/>
              <a:t>		15 x blink oranje	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251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14"/>
            <a:ext cx="10515600" cy="4768949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RTC library: </a:t>
            </a:r>
            <a:r>
              <a:rPr lang="en-GB" dirty="0">
                <a:hlinkClick r:id="rId2"/>
              </a:rPr>
              <a:t>https://github.com/PaulStoffregen/DS1307RTC</a:t>
            </a:r>
            <a:endParaRPr lang="en-GB" dirty="0"/>
          </a:p>
          <a:p>
            <a:r>
              <a:rPr lang="en-GB" dirty="0"/>
              <a:t>Time library: </a:t>
            </a:r>
            <a:r>
              <a:rPr lang="en-GB" dirty="0">
                <a:hlinkClick r:id="rId3"/>
              </a:rPr>
              <a:t>https://github.com/PaulStoffregen/Time</a:t>
            </a:r>
            <a:endParaRPr lang="en-GB" dirty="0"/>
          </a:p>
          <a:p>
            <a:r>
              <a:rPr lang="en-GB" dirty="0" err="1"/>
              <a:t>TimeZone</a:t>
            </a:r>
            <a:r>
              <a:rPr lang="en-GB" dirty="0"/>
              <a:t> library: </a:t>
            </a:r>
            <a:r>
              <a:rPr lang="en-GB" dirty="0">
                <a:hlinkClick r:id="rId4"/>
              </a:rPr>
              <a:t>https://github.com/JChristensen/Timezone</a:t>
            </a:r>
            <a:r>
              <a:rPr lang="en-GB" dirty="0"/>
              <a:t> </a:t>
            </a:r>
          </a:p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sync Arduino iedere 5 minuten met de RTC , dit doet de Time library</a:t>
            </a:r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Sync RTC met NTP als NTP tijd beschikbaar komt</a:t>
            </a:r>
          </a:p>
          <a:p>
            <a:r>
              <a:rPr lang="en-NL" dirty="0"/>
              <a:t>Gebruik de TZ library voor zomertijd aanpassing</a:t>
            </a:r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 dirty="0"/>
              <a:t>Update Config page for timing stuff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36983</TotalTime>
  <Words>988</Words>
  <Application>Microsoft Macintosh PowerPoint</Application>
  <PresentationFormat>Widescreen</PresentationFormat>
  <Paragraphs>162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States &amp; Errors</vt:lpstr>
      <vt:lpstr>How to get the correct time?</vt:lpstr>
      <vt:lpstr>Time (2)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24</cp:revision>
  <dcterms:created xsi:type="dcterms:W3CDTF">2023-10-11T13:24:21Z</dcterms:created>
  <dcterms:modified xsi:type="dcterms:W3CDTF">2023-11-20T09:42:33Z</dcterms:modified>
</cp:coreProperties>
</file>