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4"/>
    <p:restoredTop sz="94673"/>
  </p:normalViewPr>
  <p:slideViewPr>
    <p:cSldViewPr snapToGrid="0">
      <p:cViewPr>
        <p:scale>
          <a:sx n="180" d="100"/>
          <a:sy n="180" d="100"/>
        </p:scale>
        <p:origin x="48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EC3A-012A-840A-16AF-4048AE98A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5D3F8-D984-F6B6-1423-79A4B52D1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AA7E-DCC3-F8F8-1F3B-21CC4833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33E3-2420-9F39-235C-7125123F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6891-C914-2448-BEED-8E0E6A42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380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1747-8986-C3EF-2495-E3AC5E9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F7C96-36B0-4168-8D92-11C22FA64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B0F7-9369-7DA3-C383-E6DB2092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119A1-AC64-D0DD-4929-C934CDBB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00AD-D67B-331B-19D8-A0B81F8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09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51A1F-015F-6573-9661-A1F1CBD6D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5FB53-5153-4F88-7495-E753449E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1E00-8352-F1AF-C6AE-9B72492A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993A-C317-7DA3-E283-FC3C5840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44B2-7145-DE39-9378-018C7BB1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259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44C2-1811-9DE7-C349-06D778DB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EA11-313C-A9E0-635D-28BA8D12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B937-E8AC-9A2A-DA2D-2E610592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6223-8F9C-1FF5-363B-33A975AB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CB8C-CC57-FA3A-1092-C7ACE308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53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4F0B-8E94-8E48-25C0-E7012123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F543-CFC0-1E02-2C4A-5646ADB84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B903-A0C5-2399-601B-12CEAEE7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A208-E735-B624-EA4D-AD09DADB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13C3-7ED2-3205-C7A7-F8279FC8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62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70D-0BCF-584E-C335-8EF3774F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D26E-C2EF-2850-07B0-5E40D9B00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DAC69-6131-78C2-1912-BE15D61C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74026-1F55-D0AB-ACCA-85604E84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EA00-4F20-A5E3-7F06-DC7CBF6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7B73-408C-578E-3313-8280BFC6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019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8D84-0EDF-1A85-9792-19960AA3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A0A88-711D-A7BA-F896-D9C3350D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A6CEB-E3DF-6E21-7551-A3086611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A9A60-B86D-6896-1A59-C265A295D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E82FB-14C4-9ED9-761F-8321214DB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4A145-6858-13C4-EFEF-D56BB65D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36DC-7895-34AC-08CB-A26EBB63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CC277-2004-DE31-D8CA-5AF1B1B4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04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5CB1-05B7-C85C-7E47-4E3C108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73C94-D2FC-B9AB-FCEF-3BDE0FE1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1B088-D2B2-5FA9-4735-920C4788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FC3C8-0A4D-7683-F29C-1DAD7FA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273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9E206-1685-BFDB-F63F-E55B2D6D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EC831-8196-B002-EBDF-A9A01D15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C238A-3247-9940-F92D-B419F752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56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2E4-D162-7C25-8308-03A4C02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E970-8C6A-5988-B6F9-C9F16004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FBCE7-C55D-BE2D-6654-C6534BEF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7D4A-6CF0-82E7-CC36-D1105B7B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84547-E0C6-35CD-3737-9DD6CA9E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75E3B-EC75-FDCF-FE74-40B7E81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235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4753-52DB-AFD6-FFA5-9ADAD1C8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38F61-2FB8-A94C-3D35-9925AD135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EBEA3-81BD-D7DA-A4D8-9F8A07F39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AFBF4-25FF-928F-7995-B710864A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6868-8DCD-5DA3-ACBA-0118FED7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F525-2922-2429-23A7-BD33836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86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676D9-3693-0689-C310-0260DD5F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CD01-6655-E59D-E1DE-8D8C6304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BE95-A0D8-9291-9310-2E7EBC52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02A4-E71B-0447-A150-B4B7143CE932}" type="datetimeFigureOut">
              <a:rPr lang="en-NL" smtClean="0"/>
              <a:t>11/10/2023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A75D-8C47-3338-CDF1-92CAC5F9E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A706-91EB-7BD2-68DC-E8D891DC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37E1-CA3F-384B-BAA4-ECCE40345D3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92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li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61C23F-039D-0571-93B7-15C5AFD4DF56}"/>
              </a:ext>
            </a:extLst>
          </p:cNvPr>
          <p:cNvSpPr/>
          <p:nvPr/>
        </p:nvSpPr>
        <p:spPr>
          <a:xfrm>
            <a:off x="1692823" y="1061107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Mode: AccessPoint</a:t>
            </a:r>
          </a:p>
          <a:p>
            <a:pPr algn="ctr"/>
            <a:r>
              <a:rPr lang="en-NL" sz="1100" dirty="0"/>
              <a:t>SSID: Oli</a:t>
            </a:r>
          </a:p>
          <a:p>
            <a:pPr algn="ctr"/>
            <a:r>
              <a:rPr lang="en-NL" sz="1100" dirty="0"/>
              <a:t>Initial password: 8 digit SSID/PW printed on Oli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8499C58-832B-6C96-CDBA-1A64F1BC0C50}"/>
              </a:ext>
            </a:extLst>
          </p:cNvPr>
          <p:cNvSpPr/>
          <p:nvPr/>
        </p:nvSpPr>
        <p:spPr>
          <a:xfrm>
            <a:off x="925567" y="1069197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734B9B5-ED60-E763-E7F4-BC698824E80F}"/>
              </a:ext>
            </a:extLst>
          </p:cNvPr>
          <p:cNvSpPr/>
          <p:nvPr/>
        </p:nvSpPr>
        <p:spPr>
          <a:xfrm>
            <a:off x="3767511" y="1069197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WiFi AP with Password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DDAD97-D5E2-D929-128E-BF29E8F5B3E6}"/>
              </a:ext>
            </a:extLst>
          </p:cNvPr>
          <p:cNvSpPr/>
          <p:nvPr/>
        </p:nvSpPr>
        <p:spPr>
          <a:xfrm>
            <a:off x="6115600" y="1069197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</a:t>
            </a:r>
            <a:r>
              <a:rPr lang="en-NL" sz="1100" dirty="0"/>
              <a:t>ew password for user Oli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888BCF-8BEB-ACA0-74B5-916F3998DECF}"/>
              </a:ext>
            </a:extLst>
          </p:cNvPr>
          <p:cNvSpPr/>
          <p:nvPr/>
        </p:nvSpPr>
        <p:spPr>
          <a:xfrm>
            <a:off x="1445501" y="5403193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Reset to factory settings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BDD4926-FCCE-D539-2E75-80BC6E214B07}"/>
              </a:ext>
            </a:extLst>
          </p:cNvPr>
          <p:cNvSpPr/>
          <p:nvPr/>
        </p:nvSpPr>
        <p:spPr>
          <a:xfrm>
            <a:off x="7671533" y="1048219"/>
            <a:ext cx="13122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Your </a:t>
            </a: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Your WiFi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DB5EC2-30DF-77CE-D5A0-674CBA6DE9DA}"/>
              </a:ext>
            </a:extLst>
          </p:cNvPr>
          <p:cNvSpPr/>
          <p:nvPr/>
        </p:nvSpPr>
        <p:spPr>
          <a:xfrm>
            <a:off x="1692823" y="2941959"/>
            <a:ext cx="1629722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Mode: Station</a:t>
            </a:r>
          </a:p>
          <a:p>
            <a:pPr algn="ctr"/>
            <a:r>
              <a:rPr lang="en-NL" sz="1100" dirty="0"/>
              <a:t>Connect to Your WiFi</a:t>
            </a:r>
          </a:p>
          <a:p>
            <a:pPr algn="ctr"/>
            <a:r>
              <a:rPr lang="en-NL" sz="1100" dirty="0"/>
              <a:t>Hostname: Oli</a:t>
            </a:r>
          </a:p>
          <a:p>
            <a:pPr algn="ctr"/>
            <a:r>
              <a:rPr lang="en-NL" sz="1100" dirty="0"/>
              <a:t>IP-address: DHCP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B7EFD5-5097-76E7-7049-BD3AC3237190}"/>
              </a:ext>
            </a:extLst>
          </p:cNvPr>
          <p:cNvSpPr/>
          <p:nvPr/>
        </p:nvSpPr>
        <p:spPr>
          <a:xfrm>
            <a:off x="4960646" y="2658578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7305A2-A2E4-E84A-039E-BFAC5008DBDE}"/>
              </a:ext>
            </a:extLst>
          </p:cNvPr>
          <p:cNvSpPr/>
          <p:nvPr/>
        </p:nvSpPr>
        <p:spPr>
          <a:xfrm>
            <a:off x="3767511" y="2946074"/>
            <a:ext cx="866330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User connects to Your WiFi with Password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8764A6-BB2B-73F3-4649-32FF84843EF4}"/>
              </a:ext>
            </a:extLst>
          </p:cNvPr>
          <p:cNvSpPr/>
          <p:nvPr/>
        </p:nvSpPr>
        <p:spPr>
          <a:xfrm>
            <a:off x="4960646" y="2939189"/>
            <a:ext cx="783677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http://oli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C570A00-AD16-70CC-E5B8-70ED2C5BAD03}"/>
              </a:ext>
            </a:extLst>
          </p:cNvPr>
          <p:cNvSpPr/>
          <p:nvPr/>
        </p:nvSpPr>
        <p:spPr>
          <a:xfrm>
            <a:off x="4960646" y="788586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rgbClr val="FF0000"/>
                </a:solidFill>
              </a:rPr>
              <a:t>no http</a:t>
            </a:r>
            <a:r>
              <a:rPr lang="en-NL" sz="1100" b="1" dirty="0">
                <a:solidFill>
                  <a:srgbClr val="FF0000"/>
                </a:solidFill>
              </a:rPr>
              <a:t>s</a:t>
            </a:r>
            <a:endParaRPr lang="en-NL" sz="1100" dirty="0">
              <a:solidFill>
                <a:srgbClr val="FF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3BC731C-4B46-11C9-5535-BE2D35CC05C4}"/>
              </a:ext>
            </a:extLst>
          </p:cNvPr>
          <p:cNvSpPr/>
          <p:nvPr/>
        </p:nvSpPr>
        <p:spPr>
          <a:xfrm>
            <a:off x="4960646" y="1069197"/>
            <a:ext cx="783677" cy="8386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http://oli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7553DAF-10C9-EAF2-7DE1-F3676C094DF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4890126" y="-495559"/>
            <a:ext cx="1055076" cy="5819960"/>
          </a:xfrm>
          <a:prstGeom prst="bentConnector3">
            <a:avLst>
              <a:gd name="adj1" fmla="val 42176"/>
            </a:avLst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2FCEDA2-575C-7132-9003-1A7FA7BAFFB1}"/>
              </a:ext>
            </a:extLst>
          </p:cNvPr>
          <p:cNvSpPr/>
          <p:nvPr/>
        </p:nvSpPr>
        <p:spPr>
          <a:xfrm>
            <a:off x="6372516" y="4299958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653AE27-3432-CA14-7B04-733FC9CD127F}"/>
              </a:ext>
            </a:extLst>
          </p:cNvPr>
          <p:cNvSpPr/>
          <p:nvPr/>
        </p:nvSpPr>
        <p:spPr>
          <a:xfrm>
            <a:off x="8175916" y="4299958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7E250EA-8DE3-948E-1565-98D87D4F7EE2}"/>
              </a:ext>
            </a:extLst>
          </p:cNvPr>
          <p:cNvSpPr/>
          <p:nvPr/>
        </p:nvSpPr>
        <p:spPr>
          <a:xfrm>
            <a:off x="257723" y="5387013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press 5 seconds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57D00CD-AD68-0FBB-8308-9DC378B09F46}"/>
              </a:ext>
            </a:extLst>
          </p:cNvPr>
          <p:cNvSpPr/>
          <p:nvPr/>
        </p:nvSpPr>
        <p:spPr>
          <a:xfrm>
            <a:off x="239914" y="969862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Initial power-on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07E1F11-659F-F195-1AF4-E71DCFD83CEF}"/>
              </a:ext>
            </a:extLst>
          </p:cNvPr>
          <p:cNvSpPr/>
          <p:nvPr/>
        </p:nvSpPr>
        <p:spPr>
          <a:xfrm>
            <a:off x="925567" y="160310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BEBAA30-4FFA-ADB8-E7E5-3A9C9CF3F1C7}"/>
              </a:ext>
            </a:extLst>
          </p:cNvPr>
          <p:cNvSpPr/>
          <p:nvPr/>
        </p:nvSpPr>
        <p:spPr>
          <a:xfrm>
            <a:off x="257723" y="152928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AP-mode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A0ED95B-83EF-3518-4082-527892D221A9}"/>
              </a:ext>
            </a:extLst>
          </p:cNvPr>
          <p:cNvSpPr/>
          <p:nvPr/>
        </p:nvSpPr>
        <p:spPr>
          <a:xfrm>
            <a:off x="925567" y="3205133"/>
            <a:ext cx="767256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520CEF5-DE91-9CB2-2612-F2F4E0381795}"/>
              </a:ext>
            </a:extLst>
          </p:cNvPr>
          <p:cNvSpPr/>
          <p:nvPr/>
        </p:nvSpPr>
        <p:spPr>
          <a:xfrm>
            <a:off x="257723" y="3131316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  <a:p>
            <a:r>
              <a:rPr lang="en-NL" sz="1100" dirty="0"/>
              <a:t>STA-mode</a:t>
            </a: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BDAA3307-AE7C-F6EF-410F-599909BA8567}"/>
              </a:ext>
            </a:extLst>
          </p:cNvPr>
          <p:cNvSpPr/>
          <p:nvPr/>
        </p:nvSpPr>
        <p:spPr>
          <a:xfrm>
            <a:off x="2677566" y="5601195"/>
            <a:ext cx="2012950" cy="612648"/>
          </a:xfrm>
          <a:prstGeom prst="wedgeEllipseCallout">
            <a:avLst>
              <a:gd name="adj1" fmla="val -72884"/>
              <a:gd name="adj2" fmla="val -494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Clear: Your-SSID, Your-PW and Scenario’s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2CE039-D727-C359-2915-4AEF8E7B6213}"/>
              </a:ext>
            </a:extLst>
          </p:cNvPr>
          <p:cNvSpPr/>
          <p:nvPr/>
        </p:nvSpPr>
        <p:spPr>
          <a:xfrm>
            <a:off x="6546194" y="4731758"/>
            <a:ext cx="1629722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Create scenario per day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B80C344-467C-AF75-C018-27130CA6669E}"/>
              </a:ext>
            </a:extLst>
          </p:cNvPr>
          <p:cNvSpPr/>
          <p:nvPr/>
        </p:nvSpPr>
        <p:spPr>
          <a:xfrm>
            <a:off x="8349594" y="4731758"/>
            <a:ext cx="783677" cy="4616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Store scenario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A8E6753-51E0-5CEA-CD32-5B4B8C9D6CE5}"/>
              </a:ext>
            </a:extLst>
          </p:cNvPr>
          <p:cNvSpPr/>
          <p:nvPr/>
        </p:nvSpPr>
        <p:spPr>
          <a:xfrm>
            <a:off x="1435100" y="4770621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Switch LEDs off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86E168B3-D30C-555A-3167-5A57B0E0E8B5}"/>
              </a:ext>
            </a:extLst>
          </p:cNvPr>
          <p:cNvSpPr/>
          <p:nvPr/>
        </p:nvSpPr>
        <p:spPr>
          <a:xfrm>
            <a:off x="1024979" y="4909342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262DC06-B047-9293-1766-A8DFC9127927}"/>
              </a:ext>
            </a:extLst>
          </p:cNvPr>
          <p:cNvSpPr/>
          <p:nvPr/>
        </p:nvSpPr>
        <p:spPr>
          <a:xfrm>
            <a:off x="257723" y="4762531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ButtonX short press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6A54933-57AC-B8DB-ABCA-D5426A76EE6C}"/>
              </a:ext>
            </a:extLst>
          </p:cNvPr>
          <p:cNvSpPr/>
          <p:nvPr/>
        </p:nvSpPr>
        <p:spPr>
          <a:xfrm>
            <a:off x="3802558" y="4770621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Light-show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C5F6808-C437-EAD3-AC2E-CC8479E0573D}"/>
              </a:ext>
            </a:extLst>
          </p:cNvPr>
          <p:cNvSpPr/>
          <p:nvPr/>
        </p:nvSpPr>
        <p:spPr>
          <a:xfrm>
            <a:off x="2618829" y="4762531"/>
            <a:ext cx="767256" cy="5612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>
                <a:solidFill>
                  <a:schemeClr val="dk1"/>
                </a:solidFill>
              </a:rPr>
              <a:t>ButtonX short press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5D843C2-9E8C-D1D9-5F37-E51B944588F6}"/>
              </a:ext>
            </a:extLst>
          </p:cNvPr>
          <p:cNvSpPr/>
          <p:nvPr/>
        </p:nvSpPr>
        <p:spPr>
          <a:xfrm>
            <a:off x="4979935" y="4748765"/>
            <a:ext cx="767256" cy="56122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Back to normal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F0DF281A-E91A-87E8-1467-FC30F1C71978}"/>
              </a:ext>
            </a:extLst>
          </p:cNvPr>
          <p:cNvSpPr/>
          <p:nvPr/>
        </p:nvSpPr>
        <p:spPr>
          <a:xfrm>
            <a:off x="4576166" y="4901252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3707EEB5-BE29-E02F-89E7-659618D9EB5D}"/>
              </a:ext>
            </a:extLst>
          </p:cNvPr>
          <p:cNvSpPr/>
          <p:nvPr/>
        </p:nvSpPr>
        <p:spPr>
          <a:xfrm>
            <a:off x="3386085" y="4901252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E72ECB4-01D6-862A-7E07-4D8ABA897AC8}"/>
              </a:ext>
            </a:extLst>
          </p:cNvPr>
          <p:cNvSpPr/>
          <p:nvPr/>
        </p:nvSpPr>
        <p:spPr>
          <a:xfrm>
            <a:off x="2202356" y="4901252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64BC119-BE9D-A552-AACA-1FFB8053A2D9}"/>
              </a:ext>
            </a:extLst>
          </p:cNvPr>
          <p:cNvSpPr/>
          <p:nvPr/>
        </p:nvSpPr>
        <p:spPr>
          <a:xfrm>
            <a:off x="1024979" y="5533824"/>
            <a:ext cx="410121" cy="28378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4" name="Oval Callout 53">
            <a:extLst>
              <a:ext uri="{FF2B5EF4-FFF2-40B4-BE49-F238E27FC236}">
                <a16:creationId xmlns:a16="http://schemas.microsoft.com/office/drawing/2014/main" id="{E675F514-ED20-ED36-B218-1A794624F6B7}"/>
              </a:ext>
            </a:extLst>
          </p:cNvPr>
          <p:cNvSpPr/>
          <p:nvPr/>
        </p:nvSpPr>
        <p:spPr>
          <a:xfrm>
            <a:off x="6272305" y="453264"/>
            <a:ext cx="1957295" cy="541744"/>
          </a:xfrm>
          <a:prstGeom prst="wedgeEllipseCallout">
            <a:avLst>
              <a:gd name="adj1" fmla="val -47102"/>
              <a:gd name="adj2" fmla="val 616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Real-time clock powered by battery</a:t>
            </a:r>
          </a:p>
        </p:txBody>
      </p:sp>
      <p:sp>
        <p:nvSpPr>
          <p:cNvPr id="55" name="Oval Callout 54">
            <a:extLst>
              <a:ext uri="{FF2B5EF4-FFF2-40B4-BE49-F238E27FC236}">
                <a16:creationId xmlns:a16="http://schemas.microsoft.com/office/drawing/2014/main" id="{26D3EAA3-B939-1701-D23D-2DBB8984906C}"/>
              </a:ext>
            </a:extLst>
          </p:cNvPr>
          <p:cNvSpPr/>
          <p:nvPr/>
        </p:nvSpPr>
        <p:spPr>
          <a:xfrm>
            <a:off x="7105941" y="3475703"/>
            <a:ext cx="2012950" cy="612648"/>
          </a:xfrm>
          <a:prstGeom prst="wedgeEllipseCallout">
            <a:avLst>
              <a:gd name="adj1" fmla="val -46385"/>
              <a:gd name="adj2" fmla="val 8530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Day/hh/mm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Color/Intensity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L" sz="1100" dirty="0"/>
              <a:t>Off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54DFBDF-FA96-46C3-4F81-F580CFE7A98D}"/>
              </a:ext>
            </a:extLst>
          </p:cNvPr>
          <p:cNvSpPr/>
          <p:nvPr/>
        </p:nvSpPr>
        <p:spPr>
          <a:xfrm>
            <a:off x="6489700" y="5788803"/>
            <a:ext cx="2494055" cy="5715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/>
              <a:t>Execute scenarios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323605-3193-A03A-DD53-452A4C7A928E}"/>
              </a:ext>
            </a:extLst>
          </p:cNvPr>
          <p:cNvSpPr txBox="1"/>
          <p:nvPr/>
        </p:nvSpPr>
        <p:spPr>
          <a:xfrm>
            <a:off x="211175" y="307082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Installation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A7D546-D7E3-880E-DFE3-62A491440F81}"/>
              </a:ext>
            </a:extLst>
          </p:cNvPr>
          <p:cNvSpPr txBox="1"/>
          <p:nvPr/>
        </p:nvSpPr>
        <p:spPr>
          <a:xfrm>
            <a:off x="7187377" y="5334056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Execution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3298B1E-B51C-E3CB-6BAA-F33C8377166E}"/>
              </a:ext>
            </a:extLst>
          </p:cNvPr>
          <p:cNvSpPr/>
          <p:nvPr/>
        </p:nvSpPr>
        <p:spPr>
          <a:xfrm>
            <a:off x="9487633" y="1048218"/>
            <a:ext cx="1312222" cy="116158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config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Day/</a:t>
            </a: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WiFi</a:t>
            </a:r>
            <a:r>
              <a:rPr lang="en-GB" sz="1100" dirty="0"/>
              <a:t> SSID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URL </a:t>
            </a:r>
            <a:r>
              <a:rPr lang="en-GB" sz="1100" dirty="0">
                <a:hlinkClick r:id="rId2"/>
              </a:rPr>
              <a:t>http://oli</a:t>
            </a: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sz="1100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045532-9800-678E-6A74-8E3EF8999587}"/>
              </a:ext>
            </a:extLst>
          </p:cNvPr>
          <p:cNvSpPr/>
          <p:nvPr/>
        </p:nvSpPr>
        <p:spPr>
          <a:xfrm>
            <a:off x="9487633" y="2414421"/>
            <a:ext cx="1312222" cy="143367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Show scenarios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7 days: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For 5 moments: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/>
              <a:t>hh</a:t>
            </a:r>
            <a:r>
              <a:rPr lang="en-GB" sz="1100" dirty="0"/>
              <a:t>/mm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Lamp </a:t>
            </a:r>
            <a:r>
              <a:rPr lang="en-GB" sz="1100" dirty="0" err="1"/>
              <a:t>color</a:t>
            </a:r>
            <a:r>
              <a:rPr lang="en-GB" sz="1100" dirty="0"/>
              <a:t>/intensity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316288C-CAB9-0710-6E49-75669B5E9377}"/>
              </a:ext>
            </a:extLst>
          </p:cNvPr>
          <p:cNvSpPr/>
          <p:nvPr/>
        </p:nvSpPr>
        <p:spPr>
          <a:xfrm>
            <a:off x="10686832" y="4014918"/>
            <a:ext cx="1312222" cy="177388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Control LEDs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RTC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Store data in flash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Create webpages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Create scenario in SW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6C77CED6-8216-6BFA-E664-B4479F49C7A1}"/>
              </a:ext>
            </a:extLst>
          </p:cNvPr>
          <p:cNvSpPr/>
          <p:nvPr/>
        </p:nvSpPr>
        <p:spPr>
          <a:xfrm rot="16200000">
            <a:off x="1446155" y="2322625"/>
            <a:ext cx="1052305" cy="18082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Oval Callout 76">
            <a:extLst>
              <a:ext uri="{FF2B5EF4-FFF2-40B4-BE49-F238E27FC236}">
                <a16:creationId xmlns:a16="http://schemas.microsoft.com/office/drawing/2014/main" id="{86B0EB34-387F-4B0E-545C-EFC26DB09C6B}"/>
              </a:ext>
            </a:extLst>
          </p:cNvPr>
          <p:cNvSpPr/>
          <p:nvPr/>
        </p:nvSpPr>
        <p:spPr>
          <a:xfrm>
            <a:off x="413184" y="2173239"/>
            <a:ext cx="1318393" cy="541744"/>
          </a:xfrm>
          <a:prstGeom prst="wedgeEllipseCallout">
            <a:avLst>
              <a:gd name="adj1" fmla="val 64731"/>
              <a:gd name="adj2" fmla="val 6431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Failed to connect</a:t>
            </a:r>
          </a:p>
          <a:p>
            <a:r>
              <a:rPr lang="en-NL" sz="1100" dirty="0">
                <a:solidFill>
                  <a:srgbClr val="FF0000"/>
                </a:solidFill>
              </a:rPr>
              <a:t>1xRed blink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1C853A48-69DF-A9EA-630D-476DB2ABBF7D}"/>
              </a:ext>
            </a:extLst>
          </p:cNvPr>
          <p:cNvCxnSpPr>
            <a:cxnSpLocks/>
            <a:stCxn id="88" idx="3"/>
            <a:endCxn id="43" idx="0"/>
          </p:cNvCxnSpPr>
          <p:nvPr/>
        </p:nvCxnSpPr>
        <p:spPr>
          <a:xfrm>
            <a:off x="1073150" y="4206431"/>
            <a:ext cx="3113036" cy="564190"/>
          </a:xfrm>
          <a:prstGeom prst="bentConnector2">
            <a:avLst/>
          </a:prstGeom>
          <a:ln w="825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DF2355C-2A49-47B3-2833-6E102415F1B0}"/>
              </a:ext>
            </a:extLst>
          </p:cNvPr>
          <p:cNvSpPr/>
          <p:nvPr/>
        </p:nvSpPr>
        <p:spPr>
          <a:xfrm>
            <a:off x="257723" y="3972341"/>
            <a:ext cx="815427" cy="4681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L" sz="1100" dirty="0"/>
              <a:t>power-on</a:t>
            </a:r>
          </a:p>
        </p:txBody>
      </p:sp>
      <p:sp>
        <p:nvSpPr>
          <p:cNvPr id="90" name="Oval Callout 89">
            <a:extLst>
              <a:ext uri="{FF2B5EF4-FFF2-40B4-BE49-F238E27FC236}">
                <a16:creationId xmlns:a16="http://schemas.microsoft.com/office/drawing/2014/main" id="{B1B9207D-2864-5AAC-EFEB-6BC3BC34C3EB}"/>
              </a:ext>
            </a:extLst>
          </p:cNvPr>
          <p:cNvSpPr/>
          <p:nvPr/>
        </p:nvSpPr>
        <p:spPr>
          <a:xfrm>
            <a:off x="1679731" y="241836"/>
            <a:ext cx="1524213" cy="541744"/>
          </a:xfrm>
          <a:prstGeom prst="wedgeEllipseCallout">
            <a:avLst>
              <a:gd name="adj1" fmla="val -10678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No configured</a:t>
            </a:r>
          </a:p>
          <a:p>
            <a:r>
              <a:rPr lang="en-NL" sz="1100" dirty="0">
                <a:solidFill>
                  <a:srgbClr val="FF0000"/>
                </a:solidFill>
              </a:rPr>
              <a:t>Soft red color</a:t>
            </a:r>
          </a:p>
        </p:txBody>
      </p:sp>
      <p:sp>
        <p:nvSpPr>
          <p:cNvPr id="91" name="Oval Callout 90">
            <a:extLst>
              <a:ext uri="{FF2B5EF4-FFF2-40B4-BE49-F238E27FC236}">
                <a16:creationId xmlns:a16="http://schemas.microsoft.com/office/drawing/2014/main" id="{C0ADAFED-5A13-F827-D7E7-29CCBE8F6E3B}"/>
              </a:ext>
            </a:extLst>
          </p:cNvPr>
          <p:cNvSpPr/>
          <p:nvPr/>
        </p:nvSpPr>
        <p:spPr>
          <a:xfrm>
            <a:off x="8123440" y="352948"/>
            <a:ext cx="1630160" cy="541744"/>
          </a:xfrm>
          <a:prstGeom prst="wedgeEllipseCallout">
            <a:avLst>
              <a:gd name="adj1" fmla="val -106780"/>
              <a:gd name="adj2" fmla="val 917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Time configured</a:t>
            </a:r>
          </a:p>
          <a:p>
            <a:r>
              <a:rPr lang="en-NL" sz="11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 yellow color</a:t>
            </a:r>
          </a:p>
        </p:txBody>
      </p:sp>
      <p:sp>
        <p:nvSpPr>
          <p:cNvPr id="92" name="Oval Callout 91">
            <a:extLst>
              <a:ext uri="{FF2B5EF4-FFF2-40B4-BE49-F238E27FC236}">
                <a16:creationId xmlns:a16="http://schemas.microsoft.com/office/drawing/2014/main" id="{74C77D66-FFB6-AF00-1BBE-75D81711D64E}"/>
              </a:ext>
            </a:extLst>
          </p:cNvPr>
          <p:cNvSpPr/>
          <p:nvPr/>
        </p:nvSpPr>
        <p:spPr>
          <a:xfrm>
            <a:off x="8938520" y="5204352"/>
            <a:ext cx="1630160" cy="541744"/>
          </a:xfrm>
          <a:prstGeom prst="wedgeEllipseCallout">
            <a:avLst>
              <a:gd name="adj1" fmla="val -42860"/>
              <a:gd name="adj2" fmla="val -6522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100" dirty="0"/>
              <a:t>Scenarios configured</a:t>
            </a:r>
          </a:p>
          <a:p>
            <a:r>
              <a:rPr lang="en-NL" sz="1100" dirty="0">
                <a:solidFill>
                  <a:schemeClr val="accent6"/>
                </a:solidFill>
              </a:rPr>
              <a:t>Soft green color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53B2EE5-DCCE-5C08-D730-FB295CDD4901}"/>
              </a:ext>
            </a:extLst>
          </p:cNvPr>
          <p:cNvSpPr/>
          <p:nvPr/>
        </p:nvSpPr>
        <p:spPr>
          <a:xfrm>
            <a:off x="11126660" y="1424185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47957BE-8C8D-3EAF-F0F4-F1FF33B9503F}"/>
              </a:ext>
            </a:extLst>
          </p:cNvPr>
          <p:cNvSpPr/>
          <p:nvPr/>
        </p:nvSpPr>
        <p:spPr>
          <a:xfrm>
            <a:off x="11139713" y="1753133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F5FF1090-F36B-4259-863C-FA785520827D}"/>
              </a:ext>
            </a:extLst>
          </p:cNvPr>
          <p:cNvSpPr/>
          <p:nvPr/>
        </p:nvSpPr>
        <p:spPr>
          <a:xfrm>
            <a:off x="11139713" y="2082081"/>
            <a:ext cx="767257" cy="2806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Scenarios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A18C5E8-E7CA-916A-C0D1-13A04AB08B50}"/>
              </a:ext>
            </a:extLst>
          </p:cNvPr>
          <p:cNvSpPr/>
          <p:nvPr/>
        </p:nvSpPr>
        <p:spPr>
          <a:xfrm>
            <a:off x="11104246" y="1046900"/>
            <a:ext cx="838189" cy="3289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100" dirty="0">
                <a:solidFill>
                  <a:schemeClr val="tx1"/>
                </a:solidFill>
              </a:rPr>
              <a:t>Oli Webpages</a:t>
            </a:r>
          </a:p>
        </p:txBody>
      </p:sp>
    </p:spTree>
    <p:extLst>
      <p:ext uri="{BB962C8B-B14F-4D97-AF65-F5344CB8AC3E}">
        <p14:creationId xmlns:p14="http://schemas.microsoft.com/office/powerpoint/2010/main" val="332669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211</Words>
  <Application>Microsoft Macintosh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Ernst-Jan van der Linden</dc:creator>
  <cp:lastModifiedBy>Ernst-Jan van der Linden</cp:lastModifiedBy>
  <cp:revision>5</cp:revision>
  <dcterms:created xsi:type="dcterms:W3CDTF">2023-10-11T13:24:21Z</dcterms:created>
  <dcterms:modified xsi:type="dcterms:W3CDTF">2023-10-12T09:19:55Z</dcterms:modified>
</cp:coreProperties>
</file>