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4" r:id="rId4"/>
    <p:sldId id="266" r:id="rId5"/>
    <p:sldId id="268" r:id="rId6"/>
    <p:sldId id="267" r:id="rId7"/>
    <p:sldId id="269" r:id="rId8"/>
    <p:sldId id="270" r:id="rId9"/>
    <p:sldId id="272" r:id="rId10"/>
    <p:sldId id="271" r:id="rId11"/>
    <p:sldId id="273" r:id="rId12"/>
    <p:sldId id="264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28.04.2020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28800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MİNİMUM YOLUN BULUNMASI PROJESİ SUNUMU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4499992" cy="2952328"/>
          </a:xfrm>
        </p:spPr>
        <p:txBody>
          <a:bodyPr>
            <a:normAutofit/>
          </a:bodyPr>
          <a:lstStyle/>
          <a:p>
            <a:pPr algn="l"/>
            <a:r>
              <a:rPr lang="tr-TR" dirty="0" smtClean="0"/>
              <a:t>SUNAN KİŞİ:EMİRHAN KARAPINAR</a:t>
            </a:r>
          </a:p>
          <a:p>
            <a:pPr algn="l"/>
            <a:r>
              <a:rPr lang="tr-TR" dirty="0" smtClean="0"/>
              <a:t>NUMARA:18MY03015</a:t>
            </a:r>
          </a:p>
          <a:p>
            <a:pPr algn="l"/>
            <a:r>
              <a:rPr lang="tr-TR" dirty="0" smtClean="0"/>
              <a:t>BÖLÜM:BİLGİSAYAR PROGRAMCILIĞI</a:t>
            </a:r>
          </a:p>
          <a:p>
            <a:pPr algn="l"/>
            <a:r>
              <a:rPr lang="tr-TR" dirty="0" smtClean="0"/>
              <a:t>KONU:MİNİMUM YOLUN BULUNMASI PROBLEMİ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Ekran Çıktısı</a:t>
            </a:r>
            <a:endParaRPr lang="tr-TR" dirty="0"/>
          </a:p>
        </p:txBody>
      </p:sp>
      <p:pic>
        <p:nvPicPr>
          <p:cNvPr id="4" name="3 İçerik Yer Tutucusu" descr="Ekran Görüntüsü (4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581471"/>
            <a:ext cx="9143806" cy="327652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Şeması</a:t>
            </a:r>
            <a:endParaRPr lang="tr-TR" dirty="0"/>
          </a:p>
        </p:txBody>
      </p:sp>
      <p:pic>
        <p:nvPicPr>
          <p:cNvPr id="4" name="3 İçerik Yer Tutucusu" descr="Ekran Görüntüsü (4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600200"/>
            <a:ext cx="9144000" cy="5257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3648"/>
          </a:xfrm>
        </p:spPr>
        <p:txBody>
          <a:bodyPr/>
          <a:lstStyle/>
          <a:p>
            <a:pPr algn="ctr"/>
            <a:r>
              <a:rPr lang="tr-TR" dirty="0" smtClean="0"/>
              <a:t>SON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11560" y="2924944"/>
            <a:ext cx="7467600" cy="1972816"/>
          </a:xfrm>
        </p:spPr>
        <p:txBody>
          <a:bodyPr/>
          <a:lstStyle/>
          <a:p>
            <a:pPr algn="ctr"/>
            <a:r>
              <a:rPr lang="tr-TR" dirty="0" smtClean="0"/>
              <a:t>Beni Dinlediğiniz İçin Teşekkürler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MİNİMUM YOLUN BULUNMASI GİRİŞ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Minimum Yol Problemi örnek verilecek olursa bir yol haritasındaki,iki kavşak arasındaki en kısa yolu bulma sorunu gibi düşüne biliriz.</a:t>
            </a:r>
          </a:p>
          <a:p>
            <a:pPr>
              <a:buNone/>
            </a:pPr>
            <a:r>
              <a:rPr lang="tr-TR" dirty="0" smtClean="0"/>
              <a:t>Bu Problemin Çözülmesi Ne Fayda Sağlar</a:t>
            </a:r>
          </a:p>
          <a:p>
            <a:pPr>
              <a:buNone/>
            </a:pPr>
            <a:r>
              <a:rPr lang="tr-TR" dirty="0" smtClean="0"/>
              <a:t>Problemin farklı örneklerine uyarlarsak en kısa şekilde bir yere varma veya bir sonuca varma imkanını bize çeşitli yollarla sunar.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SAT Modeli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tr-TR" sz="2400" b="1" dirty="0" smtClean="0"/>
              <a:t>SAT Modelleri</a:t>
            </a:r>
            <a:endParaRPr lang="tr-TR" sz="2400" dirty="0" smtClean="0"/>
          </a:p>
          <a:p>
            <a:r>
              <a:rPr lang="tr-TR" sz="2400" dirty="0" smtClean="0"/>
              <a:t>Sat Modeli daha </a:t>
            </a:r>
            <a:r>
              <a:rPr lang="tr-TR" sz="2400" dirty="0" smtClean="0"/>
              <a:t>düşük maliyetle kısıtlanmış bir çözüm bulmak için </a:t>
            </a:r>
            <a:r>
              <a:rPr lang="tr-TR" sz="2400" dirty="0" smtClean="0"/>
              <a:t>kullanılabilir. </a:t>
            </a:r>
            <a:r>
              <a:rPr lang="tr-TR" sz="2400" dirty="0" smtClean="0"/>
              <a:t>Bu modeller sonrasında bir </a:t>
            </a:r>
            <a:r>
              <a:rPr lang="tr-TR" sz="2400" dirty="0" err="1" smtClean="0"/>
              <a:t>dikotomik</a:t>
            </a:r>
            <a:r>
              <a:rPr lang="tr-TR" sz="2400" dirty="0" smtClean="0"/>
              <a:t> dal ve sınır algoritmasını kullanarak optimum </a:t>
            </a:r>
            <a:r>
              <a:rPr lang="tr-TR" sz="2400" dirty="0" smtClean="0"/>
              <a:t>çözüm sağlıyoruz. Belli değişkenler</a:t>
            </a:r>
            <a:r>
              <a:rPr lang="tr-TR" sz="2400" dirty="0" smtClean="0"/>
              <a:t> üstündeki aritmetik kısıtlamaları kullanarak engelleme </a:t>
            </a:r>
            <a:r>
              <a:rPr lang="tr-TR" sz="2400" dirty="0" smtClean="0"/>
              <a:t>modelini tanımlıyoruz.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Graf</a:t>
            </a:r>
            <a:r>
              <a:rPr lang="tr-TR" dirty="0" smtClean="0"/>
              <a:t> Nedir?Nerelerde Kullanılır?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3568" y="1700808"/>
            <a:ext cx="7467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Graf</a:t>
            </a:r>
            <a:r>
              <a:rPr lang="tr-TR" dirty="0" smtClean="0"/>
              <a:t> Nedir?</a:t>
            </a:r>
          </a:p>
          <a:p>
            <a:r>
              <a:rPr lang="tr-TR" dirty="0" err="1" smtClean="0"/>
              <a:t>Graf</a:t>
            </a:r>
            <a:r>
              <a:rPr lang="tr-TR" dirty="0" smtClean="0"/>
              <a:t> Yapısı belirlediğimiz minimum yolun bulunması problemini çözdükten sonra bu problemin bir şekil üzerine dökülüp bu problemin gösterim halidir.</a:t>
            </a:r>
          </a:p>
          <a:p>
            <a:r>
              <a:rPr lang="tr-TR" dirty="0" err="1" smtClean="0"/>
              <a:t>Graf</a:t>
            </a:r>
            <a:r>
              <a:rPr lang="tr-TR" dirty="0" smtClean="0"/>
              <a:t> Nerelerde Kullanılır?</a:t>
            </a:r>
          </a:p>
          <a:p>
            <a:r>
              <a:rPr lang="tr-TR" dirty="0" err="1" smtClean="0"/>
              <a:t>Graf</a:t>
            </a:r>
            <a:r>
              <a:rPr lang="tr-TR" dirty="0" smtClean="0"/>
              <a:t> haritaların mesafelerini belirlemek amaçlı internet alt yapısı grafiğini çıkarmak amaçlı vb. durumlarda örneklenerek kullanılabilir.Minimum yolun bulunmasında matris oluşturmamızda bize yardımcı olup matris grafiğimizi çıkarta biliriz.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Projemdeki </a:t>
            </a:r>
            <a:r>
              <a:rPr lang="tr-TR" dirty="0" err="1" smtClean="0"/>
              <a:t>Graf</a:t>
            </a:r>
            <a:r>
              <a:rPr lang="tr-TR" dirty="0" smtClean="0"/>
              <a:t> Modelim</a:t>
            </a:r>
            <a:endParaRPr lang="tr-TR" dirty="0"/>
          </a:p>
        </p:txBody>
      </p:sp>
      <p:pic>
        <p:nvPicPr>
          <p:cNvPr id="4" name="3 İçerik Yer Tutucusu" descr="Ekran Görüntüsü (4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324528" cy="53732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 Nedir?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Matris diğer ismiyle dizey,dikdörtgen bir sayılar tablosu içerisinde veya toplanabilir,çarpılabilir bir tablo oluşumudur.Genellikle daha çok doğrusal denklemleri tanımlamak amaçlı kullanılır.Minimum Yolun Bulunması Probleminde bizim </a:t>
            </a:r>
            <a:r>
              <a:rPr lang="tr-TR" dirty="0" err="1" smtClean="0"/>
              <a:t>Graf</a:t>
            </a:r>
            <a:r>
              <a:rPr lang="tr-TR" dirty="0" smtClean="0"/>
              <a:t> yapımızı çıkarmadan önce matris yapımızı belirleyip daha sonra çıkarmamızda yardımcı olur aynı zamanda ilk önce </a:t>
            </a:r>
            <a:r>
              <a:rPr lang="tr-TR" dirty="0" err="1" smtClean="0"/>
              <a:t>graf</a:t>
            </a:r>
            <a:r>
              <a:rPr lang="tr-TR" dirty="0" smtClean="0"/>
              <a:t> yapısını çizerek sonrada matrisimizi oluşturabiliriz.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Projemdeki Matris Yapısı</a:t>
            </a:r>
            <a:endParaRPr lang="tr-TR" dirty="0"/>
          </a:p>
        </p:txBody>
      </p:sp>
      <p:pic>
        <p:nvPicPr>
          <p:cNvPr id="4" name="3 İçerik Yer Tutucusu" descr="Ekran Görüntüsü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7560840" cy="43202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Projenin İşlem Yapma Kısmı</a:t>
            </a:r>
            <a:endParaRPr lang="tr-TR" dirty="0"/>
          </a:p>
        </p:txBody>
      </p:sp>
      <p:pic>
        <p:nvPicPr>
          <p:cNvPr id="4" name="3 İçerik Yer Tutucusu" descr="Ekran Görüntüsü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53732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99592" y="692696"/>
            <a:ext cx="7467600" cy="1143000"/>
          </a:xfrm>
        </p:spPr>
        <p:txBody>
          <a:bodyPr/>
          <a:lstStyle/>
          <a:p>
            <a:r>
              <a:rPr lang="tr-TR" dirty="0" smtClean="0"/>
              <a:t>Projeyi Yazdırma Kısmı</a:t>
            </a:r>
            <a:endParaRPr lang="tr-TR" dirty="0"/>
          </a:p>
        </p:txBody>
      </p:sp>
      <p:pic>
        <p:nvPicPr>
          <p:cNvPr id="4" name="3 İçerik Yer Tutucusu" descr="Ekran Görüntüsü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212975"/>
            <a:ext cx="9144000" cy="3645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131</TotalTime>
  <Words>215</Words>
  <Application>Microsoft Office PowerPoint</Application>
  <PresentationFormat>Ekran Gösterisi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Teknik</vt:lpstr>
      <vt:lpstr>MİNİMUM YOLUN BULUNMASI PROJESİ SUNUMU</vt:lpstr>
      <vt:lpstr>MİNİMUM YOLUN BULUNMASI GİRİŞ</vt:lpstr>
      <vt:lpstr>SAT Modeli</vt:lpstr>
      <vt:lpstr>Graf Nedir?Nerelerde Kullanılır?</vt:lpstr>
      <vt:lpstr>Projemdeki Graf Modelim</vt:lpstr>
      <vt:lpstr>Matris Nedir?</vt:lpstr>
      <vt:lpstr>Projemdeki Matris Yapısı</vt:lpstr>
      <vt:lpstr>Projenin İşlem Yapma Kısmı</vt:lpstr>
      <vt:lpstr>Projeyi Yazdırma Kısmı</vt:lpstr>
      <vt:lpstr>Proje Ekran Çıktısı</vt:lpstr>
      <vt:lpstr>Akış Şeması</vt:lpstr>
      <vt:lpstr>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MİNİMUM YOLUN BULUNMASI PROJESİ SUNUMU</dc:title>
  <dc:creator>dasasd asdasdasdasd</dc:creator>
  <cp:lastModifiedBy>dasasd asdasdasdasd</cp:lastModifiedBy>
  <cp:revision>22</cp:revision>
  <dcterms:created xsi:type="dcterms:W3CDTF">2020-04-26T18:00:58Z</dcterms:created>
  <dcterms:modified xsi:type="dcterms:W3CDTF">2020-04-28T08:53:06Z</dcterms:modified>
</cp:coreProperties>
</file>