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14" r:id="rId7"/>
    <p:sldId id="323" r:id="rId8"/>
    <p:sldId id="324" r:id="rId9"/>
    <p:sldId id="317" r:id="rId10"/>
    <p:sldId id="318" r:id="rId11"/>
    <p:sldId id="325" r:id="rId12"/>
    <p:sldId id="319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60932-CCE8-743C-D7D5-49666803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0EED7-885D-16B6-2E9F-E49DF1E43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9F9247-AC80-48AC-B204-6834924C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1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3CBDC-5D1B-23A0-1538-302AB8D8E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091F6-4C42-F583-721F-5AC44530C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E3FEF-4BFD-30F6-A7A5-3843E9B7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0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F294A-D3AA-3181-267C-14C5563D5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925DCA-2D9A-91AF-54DA-01A3AAEAF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52C56-4700-CA5B-3F42-91086EBE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1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RAPID RESQ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TEAM RAPID RESQ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Members:</a:t>
            </a:r>
            <a:r>
              <a:rPr lang="en-IN" dirty="0"/>
              <a:t> </a:t>
            </a:r>
          </a:p>
          <a:p>
            <a:r>
              <a:rPr lang="en-IN" dirty="0"/>
              <a:t>Eshaan Matthew </a:t>
            </a:r>
            <a:r>
              <a:rPr lang="en-IN" dirty="0" err="1"/>
              <a:t>Kuttikad</a:t>
            </a:r>
            <a:endParaRPr lang="en-IN" dirty="0"/>
          </a:p>
          <a:p>
            <a:r>
              <a:rPr lang="en-IN" dirty="0"/>
              <a:t>Taher </a:t>
            </a:r>
            <a:r>
              <a:rPr lang="en-IN" dirty="0" err="1"/>
              <a:t>Hotelwala</a:t>
            </a:r>
            <a:endParaRPr lang="en-IN" dirty="0"/>
          </a:p>
          <a:p>
            <a:r>
              <a:rPr lang="en-IN" dirty="0"/>
              <a:t>Radha Sarda</a:t>
            </a:r>
          </a:p>
          <a:p>
            <a:r>
              <a:rPr lang="en-IN" dirty="0" err="1"/>
              <a:t>Dharmil</a:t>
            </a:r>
            <a:r>
              <a:rPr lang="en-IN" dirty="0"/>
              <a:t> </a:t>
            </a:r>
            <a:r>
              <a:rPr lang="en-IN" dirty="0" err="1"/>
              <a:t>Gathani</a:t>
            </a:r>
            <a:br>
              <a:rPr lang="en-IN" dirty="0"/>
            </a:br>
            <a:r>
              <a:rPr lang="en-IN" b="1" dirty="0"/>
              <a:t>College:</a:t>
            </a:r>
            <a:r>
              <a:rPr lang="en-IN" dirty="0"/>
              <a:t> K.J. Somaiya College of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103545"/>
            <a:ext cx="7043617" cy="2520217"/>
          </a:xfrm>
        </p:spPr>
        <p:txBody>
          <a:bodyPr/>
          <a:lstStyle/>
          <a:p>
            <a:r>
              <a:rPr lang="en-IN" b="1" dirty="0"/>
              <a:t>Introduction: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7" y="2975658"/>
            <a:ext cx="7043618" cy="223323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Smart City Sentinel is a modular PCB designed for real-time urban environmental monitoring.</a:t>
            </a:r>
            <a:br>
              <a:rPr lang="en-IN" dirty="0"/>
            </a:b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Developed using </a:t>
            </a:r>
            <a:r>
              <a:rPr lang="en-IN" dirty="0" err="1"/>
              <a:t>KiCad</a:t>
            </a:r>
            <a:r>
              <a:rPr lang="en-IN" dirty="0"/>
              <a:t> with an integrated power management system and solar panel interface.</a:t>
            </a:r>
            <a:br>
              <a:rPr lang="en-IN" dirty="0"/>
            </a:b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Ensures seamless sensor interfacing, efficient power usage, and real-time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DF537-6A7A-E378-6871-89F241110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EEBD-43FA-8CD1-4DAE-0E0377FB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5A3344-5F6A-559D-7858-DB48CCD8B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84C705A2-9057-EFF1-ABBE-0DCF24365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AC3B5DC-9B04-07AD-419A-1E68E8C1F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1" y="2303028"/>
            <a:ext cx="8111612" cy="372033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Dust Sensor:</a:t>
            </a:r>
            <a:r>
              <a:rPr lang="en-IN" sz="1700" dirty="0"/>
              <a:t> Monitors air quality by detecting particulate matter.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Hall Effect Sensor:</a:t>
            </a:r>
            <a:r>
              <a:rPr lang="en-IN" sz="1700" dirty="0"/>
              <a:t> Detects magnetic field variations, useful for traffic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MAX471 Current &amp; Voltage Sensor:</a:t>
            </a:r>
            <a:r>
              <a:rPr lang="en-IN" sz="1700" dirty="0"/>
              <a:t> Monitors energy consumption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Water Flow Sensor:</a:t>
            </a:r>
            <a:r>
              <a:rPr lang="en-IN" sz="1700" dirty="0"/>
              <a:t> Measures water distribution efficiency in urban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DHT11 Temperature &amp; Humidity Sensor:</a:t>
            </a:r>
            <a:r>
              <a:rPr lang="en-IN" sz="1700" dirty="0"/>
              <a:t> Provides environmental data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Soil Moisture Sensor:</a:t>
            </a:r>
            <a:r>
              <a:rPr lang="en-IN" sz="1700" dirty="0"/>
              <a:t> Assesses urban greenery and water conservation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Relay Module:</a:t>
            </a:r>
            <a:r>
              <a:rPr lang="en-IN" sz="1700" dirty="0"/>
              <a:t> Controls connected actuators for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Rain Sensor:</a:t>
            </a:r>
            <a:r>
              <a:rPr lang="en-IN" sz="1700" dirty="0"/>
              <a:t> Detects rainfall for weather-based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RTC DS3231 Module:</a:t>
            </a:r>
            <a:r>
              <a:rPr lang="en-IN" sz="1700" dirty="0"/>
              <a:t> Maintains accurate timekeeping for data logging.</a:t>
            </a:r>
          </a:p>
        </p:txBody>
      </p:sp>
    </p:spTree>
    <p:extLst>
      <p:ext uri="{BB962C8B-B14F-4D97-AF65-F5344CB8AC3E}">
        <p14:creationId xmlns:p14="http://schemas.microsoft.com/office/powerpoint/2010/main" val="30363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45340-EEDA-8820-80A1-5E53443F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755D-F2D5-9E6C-0785-B518F4FB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C8033-EAE2-48C6-7D10-CFD75F44F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0474426-4AB7-D823-BB63-4AFE6520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DACC700B-AC93-F966-41B4-0C18AC161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303028"/>
            <a:ext cx="8141109" cy="3720337"/>
          </a:xfrm>
        </p:spPr>
        <p:txBody>
          <a:bodyPr>
            <a:noAutofit/>
          </a:bodyPr>
          <a:lstStyle/>
          <a:p>
            <a:pPr lvl="1"/>
            <a:r>
              <a:rPr lang="en-IN" sz="1700" b="1" dirty="0"/>
              <a:t>Voltage Booster:</a:t>
            </a:r>
            <a:r>
              <a:rPr lang="en-IN" sz="1700" dirty="0"/>
              <a:t> Regulates power for different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Dust Sensor:</a:t>
            </a:r>
            <a:r>
              <a:rPr lang="en-IN" sz="1700" dirty="0"/>
              <a:t> Monitors air quality by detecting particulate matter.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Hall Effect Sensor:</a:t>
            </a:r>
            <a:r>
              <a:rPr lang="en-IN" sz="1700" dirty="0"/>
              <a:t> Detects magnetic field variations, useful for traffic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MAX471 Current &amp; Voltage Sensor:</a:t>
            </a:r>
            <a:r>
              <a:rPr lang="en-IN" sz="1700" dirty="0"/>
              <a:t> Monitors energy consumption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Water Flow Sensor:</a:t>
            </a:r>
            <a:r>
              <a:rPr lang="en-IN" sz="1700" dirty="0"/>
              <a:t> Measures water distribution efficiency in urban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DHT11 Temperature &amp; Humidity Sensor:</a:t>
            </a:r>
            <a:r>
              <a:rPr lang="en-IN" sz="1700" dirty="0"/>
              <a:t> Provides environmental data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Soil Moisture Sensor:</a:t>
            </a:r>
            <a:r>
              <a:rPr lang="en-IN" sz="1700" dirty="0"/>
              <a:t> Assesses urban greenery and water conservation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Relay Module:</a:t>
            </a:r>
            <a:r>
              <a:rPr lang="en-IN" sz="1700" dirty="0"/>
              <a:t> Controls connected actuators for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Rain Sensor:</a:t>
            </a:r>
            <a:r>
              <a:rPr lang="en-IN" sz="1700" dirty="0"/>
              <a:t> Detects rainfall for weather-based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RTC DS3231 Module:</a:t>
            </a:r>
            <a:r>
              <a:rPr lang="en-IN" sz="1700" dirty="0"/>
              <a:t> Maintains accurate timekeeping for data logging.</a:t>
            </a:r>
          </a:p>
        </p:txBody>
      </p:sp>
    </p:spTree>
    <p:extLst>
      <p:ext uri="{BB962C8B-B14F-4D97-AF65-F5344CB8AC3E}">
        <p14:creationId xmlns:p14="http://schemas.microsoft.com/office/powerpoint/2010/main" val="121566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b="1" dirty="0"/>
              <a:t>Power Management in PCB</a:t>
            </a:r>
            <a:endParaRPr lang="en-IN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875640" cy="4143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Solar Panel Integration:</a:t>
            </a:r>
            <a:r>
              <a:rPr lang="en-IN" sz="2000" dirty="0"/>
              <a:t> Provides renewable power to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Battery Management:</a:t>
            </a:r>
            <a:r>
              <a:rPr lang="en-IN" sz="2000" dirty="0"/>
              <a:t> TP4056 ensures safe charging and discharging.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Voltage Booster &amp; Regulation:</a:t>
            </a:r>
            <a:r>
              <a:rPr lang="en-IN" sz="2000" dirty="0"/>
              <a:t> Maintains stable power supply for sensors and PCB.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Current &amp; Voltage Monitoring:</a:t>
            </a:r>
            <a:r>
              <a:rPr lang="en-IN" sz="2000" dirty="0"/>
              <a:t> MAX471 ensures optimal power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Low-Power Optimization:</a:t>
            </a:r>
            <a:r>
              <a:rPr lang="en-IN" sz="2000" dirty="0"/>
              <a:t> Ensures efficient energy consumption for long-term sustainability.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DC07A7-B240-C5CB-7E8F-80B420630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IN" b="1" dirty="0"/>
              <a:t>PCB Designing Process in </a:t>
            </a:r>
            <a:r>
              <a:rPr lang="en-IN" b="1" dirty="0" err="1"/>
              <a:t>KiCad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 Selection:</a:t>
            </a:r>
            <a:r>
              <a:rPr lang="en-US" dirty="0"/>
              <a:t> Sensors, microcontroller, and power units placed strategically.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Schematic Design:</a:t>
            </a:r>
            <a:r>
              <a:rPr lang="en-US" dirty="0"/>
              <a:t> Electrical connections and communication protocols mapped.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Layout Design:</a:t>
            </a:r>
            <a:r>
              <a:rPr lang="en-US" dirty="0"/>
              <a:t> Optimized component placement for efficiency and modularity.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Routing &amp; Tracing:</a:t>
            </a:r>
            <a:r>
              <a:rPr lang="en-US" dirty="0"/>
              <a:t> Ensured minimal interference and signal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Validation:</a:t>
            </a:r>
            <a:r>
              <a:rPr lang="en-US" dirty="0"/>
              <a:t> Checked for errors and optimized for manufacturing feasibility.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C9665B-6F4A-7096-26FE-A5CC33D5B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8406784-FABF-F500-B496-1AF45B41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7" y="1061884"/>
            <a:ext cx="2912654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1832-5B2D-366B-65C6-43756A7BE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814EC-5ADE-C8B4-20B9-1B491993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5911"/>
            <a:ext cx="9635613" cy="570270"/>
          </a:xfrm>
        </p:spPr>
        <p:txBody>
          <a:bodyPr/>
          <a:lstStyle/>
          <a:p>
            <a:r>
              <a:rPr lang="en-IN" b="1" dirty="0"/>
              <a:t>PCB Designing Process in </a:t>
            </a:r>
            <a:r>
              <a:rPr lang="en-IN" b="1" dirty="0" err="1"/>
              <a:t>KiCad</a:t>
            </a:r>
            <a:endParaRPr lang="en-IN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D6EDB4CF-5BA3-5860-E470-E5B33C87963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 flipH="1">
            <a:off x="9330813" y="1656182"/>
            <a:ext cx="2054943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8818A15-2446-BFFD-DC54-C77F0EB9D6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06244" y="1656182"/>
            <a:ext cx="7334866" cy="5016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602FD-8502-B592-CED8-BB3C73A40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9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5450004" cy="3704266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Complete 3D CAD Design: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Ensures accurate placement of all components.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Provides a structural fit for easy assembly and scalability.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Solar Panel CAD Model: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Designed for optimal alignment with the PCB.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Supports efficient energy capture and integration.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Structural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Ensures robustness and durability in urban environments.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BF9B216-EAF6-ABF8-AA50-C7F376C72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C7CB919-C488-7A7F-65A6-5D45EC47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BDC354D-413A-A3A6-8B03-10E33F3D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6BFD01E-5C29-B731-2C96-8B11A05E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342" y="2331791"/>
            <a:ext cx="3891705" cy="37218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713269-DEAD-C1B9-EE87-85B17F3AB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342" y="1052040"/>
            <a:ext cx="4026837" cy="2559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E28DF9-D319-A409-F579-369515E89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342" y="4085286"/>
            <a:ext cx="3549384" cy="22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{A427F118-7D31-4F1B-B32C-7D1BE24CFACF}tf78438558_win32</Template>
  <TotalTime>45</TotalTime>
  <Words>490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TEAM RAPID RESQ</vt:lpstr>
      <vt:lpstr>TEAM DETAILS</vt:lpstr>
      <vt:lpstr>Introduction:</vt:lpstr>
      <vt:lpstr>Effective delivery techniques</vt:lpstr>
      <vt:lpstr>Effective delivery techniques</vt:lpstr>
      <vt:lpstr>Power Management in PCB</vt:lpstr>
      <vt:lpstr>PCB Designing Process in KiCad</vt:lpstr>
      <vt:lpstr>PCB Designing Process in KiCad</vt:lpstr>
      <vt:lpstr>Dynamic delivery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Radha S</dc:creator>
  <cp:lastModifiedBy>Radha S</cp:lastModifiedBy>
  <cp:revision>3</cp:revision>
  <dcterms:created xsi:type="dcterms:W3CDTF">2025-03-08T07:59:34Z</dcterms:created>
  <dcterms:modified xsi:type="dcterms:W3CDTF">2025-03-08T08:46:58Z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