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49" r:id="rId2"/>
  </p:sldMasterIdLst>
  <p:notesMasterIdLst>
    <p:notesMasterId r:id="rId47"/>
  </p:notesMasterIdLst>
  <p:handoutMasterIdLst>
    <p:handoutMasterId r:id="rId48"/>
  </p:handoutMasterIdLst>
  <p:sldIdLst>
    <p:sldId id="316" r:id="rId3"/>
    <p:sldId id="258" r:id="rId4"/>
    <p:sldId id="357" r:id="rId5"/>
    <p:sldId id="358" r:id="rId6"/>
    <p:sldId id="259" r:id="rId7"/>
    <p:sldId id="302" r:id="rId8"/>
    <p:sldId id="349" r:id="rId9"/>
    <p:sldId id="348" r:id="rId10"/>
    <p:sldId id="331" r:id="rId11"/>
    <p:sldId id="346" r:id="rId12"/>
    <p:sldId id="332" r:id="rId13"/>
    <p:sldId id="347" r:id="rId14"/>
    <p:sldId id="339" r:id="rId15"/>
    <p:sldId id="340" r:id="rId16"/>
    <p:sldId id="326" r:id="rId17"/>
    <p:sldId id="327" r:id="rId18"/>
    <p:sldId id="323" r:id="rId19"/>
    <p:sldId id="308" r:id="rId20"/>
    <p:sldId id="307" r:id="rId21"/>
    <p:sldId id="345" r:id="rId22"/>
    <p:sldId id="320" r:id="rId23"/>
    <p:sldId id="317" r:id="rId24"/>
    <p:sldId id="318" r:id="rId25"/>
    <p:sldId id="309" r:id="rId26"/>
    <p:sldId id="312" r:id="rId27"/>
    <p:sldId id="314" r:id="rId28"/>
    <p:sldId id="344" r:id="rId29"/>
    <p:sldId id="324" r:id="rId30"/>
    <p:sldId id="325" r:id="rId31"/>
    <p:sldId id="310" r:id="rId32"/>
    <p:sldId id="343" r:id="rId33"/>
    <p:sldId id="272" r:id="rId34"/>
    <p:sldId id="304" r:id="rId35"/>
    <p:sldId id="350" r:id="rId36"/>
    <p:sldId id="305" r:id="rId37"/>
    <p:sldId id="351" r:id="rId38"/>
    <p:sldId id="354" r:id="rId39"/>
    <p:sldId id="355" r:id="rId40"/>
    <p:sldId id="356" r:id="rId41"/>
    <p:sldId id="328" r:id="rId42"/>
    <p:sldId id="335" r:id="rId43"/>
    <p:sldId id="334" r:id="rId44"/>
    <p:sldId id="341" r:id="rId45"/>
    <p:sldId id="281" r:id="rId4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73F52B"/>
    <a:srgbClr val="FF0000"/>
    <a:srgbClr val="0000FF"/>
    <a:srgbClr val="F89E5A"/>
    <a:srgbClr val="07DCF9"/>
    <a:srgbClr val="F10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5881" autoAdjust="0"/>
  </p:normalViewPr>
  <p:slideViewPr>
    <p:cSldViewPr>
      <p:cViewPr varScale="1">
        <p:scale>
          <a:sx n="98" d="100"/>
          <a:sy n="98" d="100"/>
        </p:scale>
        <p:origin x="19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5.fntdata"/><Relationship Id="rId58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sekar M" userId="0891f6e400c53a6f" providerId="LiveId" clId="{1A60C761-638F-490E-B702-74FF34AA7AA3}"/>
    <pc:docChg chg="undo custSel modSld">
      <pc:chgData name="Rajasekar M" userId="0891f6e400c53a6f" providerId="LiveId" clId="{1A60C761-638F-490E-B702-74FF34AA7AA3}" dt="2024-01-05T08:34:11.177" v="21" actId="20577"/>
      <pc:docMkLst>
        <pc:docMk/>
      </pc:docMkLst>
      <pc:sldChg chg="modSp mod">
        <pc:chgData name="Rajasekar M" userId="0891f6e400c53a6f" providerId="LiveId" clId="{1A60C761-638F-490E-B702-74FF34AA7AA3}" dt="2024-01-05T08:30:49.606" v="13" actId="5793"/>
        <pc:sldMkLst>
          <pc:docMk/>
          <pc:sldMk cId="0" sldId="259"/>
        </pc:sldMkLst>
        <pc:spChg chg="mod">
          <ac:chgData name="Rajasekar M" userId="0891f6e400c53a6f" providerId="LiveId" clId="{1A60C761-638F-490E-B702-74FF34AA7AA3}" dt="2024-01-05T08:30:49.606" v="13" actId="5793"/>
          <ac:spMkLst>
            <pc:docMk/>
            <pc:sldMk cId="0" sldId="259"/>
            <ac:spMk id="7" creationId="{00000000-0000-0000-0000-000000000000}"/>
          </ac:spMkLst>
        </pc:spChg>
      </pc:sldChg>
      <pc:sldChg chg="modSp mod">
        <pc:chgData name="Rajasekar M" userId="0891f6e400c53a6f" providerId="LiveId" clId="{1A60C761-638F-490E-B702-74FF34AA7AA3}" dt="2024-01-05T08:34:11.177" v="21" actId="20577"/>
        <pc:sldMkLst>
          <pc:docMk/>
          <pc:sldMk cId="639025294" sldId="347"/>
        </pc:sldMkLst>
        <pc:spChg chg="mod">
          <ac:chgData name="Rajasekar M" userId="0891f6e400c53a6f" providerId="LiveId" clId="{1A60C761-638F-490E-B702-74FF34AA7AA3}" dt="2024-01-05T08:34:11.177" v="21" actId="20577"/>
          <ac:spMkLst>
            <pc:docMk/>
            <pc:sldMk cId="639025294" sldId="347"/>
            <ac:spMk id="3" creationId="{00000000-0000-0000-0000-000000000000}"/>
          </ac:spMkLst>
        </pc:spChg>
      </pc:sldChg>
      <pc:sldChg chg="addSp delSp modSp mod">
        <pc:chgData name="Rajasekar M" userId="0891f6e400c53a6f" providerId="LiveId" clId="{1A60C761-638F-490E-B702-74FF34AA7AA3}" dt="2024-01-05T08:27:21.127" v="12" actId="21"/>
        <pc:sldMkLst>
          <pc:docMk/>
          <pc:sldMk cId="3069150934" sldId="357"/>
        </pc:sldMkLst>
        <pc:spChg chg="add del mod">
          <ac:chgData name="Rajasekar M" userId="0891f6e400c53a6f" providerId="LiveId" clId="{1A60C761-638F-490E-B702-74FF34AA7AA3}" dt="2024-01-05T08:27:21.127" v="12" actId="21"/>
          <ac:spMkLst>
            <pc:docMk/>
            <pc:sldMk cId="3069150934" sldId="357"/>
            <ac:spMk id="6" creationId="{00000000-0000-0000-0000-000000000000}"/>
          </ac:spMkLst>
        </pc:spChg>
        <pc:spChg chg="mod">
          <ac:chgData name="Rajasekar M" userId="0891f6e400c53a6f" providerId="LiveId" clId="{1A60C761-638F-490E-B702-74FF34AA7AA3}" dt="2024-01-05T08:25:43.478" v="6" actId="20577"/>
          <ac:spMkLst>
            <pc:docMk/>
            <pc:sldMk cId="3069150934" sldId="357"/>
            <ac:spMk id="8" creationId="{00000000-0000-0000-0000-000000000000}"/>
          </ac:spMkLst>
        </pc:spChg>
        <pc:spChg chg="mod">
          <ac:chgData name="Rajasekar M" userId="0891f6e400c53a6f" providerId="LiveId" clId="{1A60C761-638F-490E-B702-74FF34AA7AA3}" dt="2024-01-05T08:24:43.975" v="3" actId="20577"/>
          <ac:spMkLst>
            <pc:docMk/>
            <pc:sldMk cId="3069150934" sldId="357"/>
            <ac:spMk id="9" creationId="{00000000-0000-0000-0000-000000000000}"/>
          </ac:spMkLst>
        </pc:spChg>
      </pc:sldChg>
    </pc:docChg>
  </pc:docChgLst>
  <pc:docChgLst>
    <pc:chgData name="EKANATHAN S A" userId="8f274435fb343d5d" providerId="Windows Live" clId="Web-{73797C54-B25F-4201-B330-2407A8C2B236}"/>
    <pc:docChg chg="modSld">
      <pc:chgData name="EKANATHAN S A" userId="8f274435fb343d5d" providerId="Windows Live" clId="Web-{73797C54-B25F-4201-B330-2407A8C2B236}" dt="2024-03-20T06:38:09.507" v="0" actId="20577"/>
      <pc:docMkLst>
        <pc:docMk/>
      </pc:docMkLst>
      <pc:sldChg chg="modSp">
        <pc:chgData name="EKANATHAN S A" userId="8f274435fb343d5d" providerId="Windows Live" clId="Web-{73797C54-B25F-4201-B330-2407A8C2B236}" dt="2024-03-20T06:38:09.507" v="0" actId="20577"/>
        <pc:sldMkLst>
          <pc:docMk/>
          <pc:sldMk cId="1223506014" sldId="326"/>
        </pc:sldMkLst>
        <pc:spChg chg="mod">
          <ac:chgData name="EKANATHAN S A" userId="8f274435fb343d5d" providerId="Windows Live" clId="Web-{73797C54-B25F-4201-B330-2407A8C2B236}" dt="2024-03-20T06:38:09.507" v="0" actId="20577"/>
          <ac:spMkLst>
            <pc:docMk/>
            <pc:sldMk cId="1223506014" sldId="326"/>
            <ac:spMk id="8" creationId="{3541ED0F-49E7-E8CB-EFE8-9A8EE7609139}"/>
          </ac:spMkLst>
        </pc:spChg>
      </pc:sldChg>
    </pc:docChg>
  </pc:docChgLst>
  <pc:docChgLst>
    <pc:chgData name="Rajasekar M" userId="0891f6e400c53a6f" providerId="LiveId" clId="{E61D4F7F-C619-49A6-A9DC-962C4D7F222B}"/>
    <pc:docChg chg="addSld delSld modSld">
      <pc:chgData name="Rajasekar M" userId="0891f6e400c53a6f" providerId="LiveId" clId="{E61D4F7F-C619-49A6-A9DC-962C4D7F222B}" dt="2023-12-22T03:45:24.075" v="72" actId="1076"/>
      <pc:docMkLst>
        <pc:docMk/>
      </pc:docMkLst>
      <pc:sldChg chg="addSp delSp modSp add del mod">
        <pc:chgData name="Rajasekar M" userId="0891f6e400c53a6f" providerId="LiveId" clId="{E61D4F7F-C619-49A6-A9DC-962C4D7F222B}" dt="2023-12-22T03:38:42.779" v="53" actId="1076"/>
        <pc:sldMkLst>
          <pc:docMk/>
          <pc:sldMk cId="3936312140" sldId="304"/>
        </pc:sldMkLst>
        <pc:spChg chg="add del mod">
          <ac:chgData name="Rajasekar M" userId="0891f6e400c53a6f" providerId="LiveId" clId="{E61D4F7F-C619-49A6-A9DC-962C4D7F222B}" dt="2023-12-22T03:38:31.615" v="49" actId="478"/>
          <ac:spMkLst>
            <pc:docMk/>
            <pc:sldMk cId="3936312140" sldId="304"/>
            <ac:spMk id="6" creationId="{396E814E-60C5-A2C4-C875-378E46DB4DAF}"/>
          </ac:spMkLst>
        </pc:spChg>
        <pc:picChg chg="del">
          <ac:chgData name="Rajasekar M" userId="0891f6e400c53a6f" providerId="LiveId" clId="{E61D4F7F-C619-49A6-A9DC-962C4D7F222B}" dt="2023-12-22T03:38:28.796" v="48" actId="478"/>
          <ac:picMkLst>
            <pc:docMk/>
            <pc:sldMk cId="3936312140" sldId="304"/>
            <ac:picMk id="3" creationId="{00000000-0000-0000-0000-000000000000}"/>
          </ac:picMkLst>
        </pc:picChg>
        <pc:picChg chg="add mod">
          <ac:chgData name="Rajasekar M" userId="0891f6e400c53a6f" providerId="LiveId" clId="{E61D4F7F-C619-49A6-A9DC-962C4D7F222B}" dt="2023-12-22T03:38:42.779" v="53" actId="1076"/>
          <ac:picMkLst>
            <pc:docMk/>
            <pc:sldMk cId="3936312140" sldId="304"/>
            <ac:picMk id="5" creationId="{F5704972-E992-0976-A14D-1F1A2A3A30DB}"/>
          </ac:picMkLst>
        </pc:picChg>
      </pc:sldChg>
      <pc:sldChg chg="addSp delSp modSp add del mod">
        <pc:chgData name="Rajasekar M" userId="0891f6e400c53a6f" providerId="LiveId" clId="{E61D4F7F-C619-49A6-A9DC-962C4D7F222B}" dt="2023-12-22T03:45:24.075" v="72" actId="1076"/>
        <pc:sldMkLst>
          <pc:docMk/>
          <pc:sldMk cId="1180568116" sldId="305"/>
        </pc:sldMkLst>
        <pc:spChg chg="add del mod">
          <ac:chgData name="Rajasekar M" userId="0891f6e400c53a6f" providerId="LiveId" clId="{E61D4F7F-C619-49A6-A9DC-962C4D7F222B}" dt="2023-12-22T03:44:14.948" v="66" actId="478"/>
          <ac:spMkLst>
            <pc:docMk/>
            <pc:sldMk cId="1180568116" sldId="305"/>
            <ac:spMk id="6" creationId="{6B268B21-51D7-C799-FCD2-03A979BBC490}"/>
          </ac:spMkLst>
        </pc:spChg>
        <pc:picChg chg="del">
          <ac:chgData name="Rajasekar M" userId="0891f6e400c53a6f" providerId="LiveId" clId="{E61D4F7F-C619-49A6-A9DC-962C4D7F222B}" dt="2023-12-22T03:43:58.090" v="64" actId="478"/>
          <ac:picMkLst>
            <pc:docMk/>
            <pc:sldMk cId="1180568116" sldId="305"/>
            <ac:picMk id="3" creationId="{00000000-0000-0000-0000-000000000000}"/>
          </ac:picMkLst>
        </pc:picChg>
        <pc:picChg chg="add mod">
          <ac:chgData name="Rajasekar M" userId="0891f6e400c53a6f" providerId="LiveId" clId="{E61D4F7F-C619-49A6-A9DC-962C4D7F222B}" dt="2023-12-22T03:45:24.075" v="72" actId="1076"/>
          <ac:picMkLst>
            <pc:docMk/>
            <pc:sldMk cId="1180568116" sldId="305"/>
            <ac:picMk id="4" creationId="{E3CA3378-ADF4-850A-8AE9-0DFB74138B23}"/>
          </ac:picMkLst>
        </pc:picChg>
      </pc:sldChg>
      <pc:sldChg chg="del">
        <pc:chgData name="Rajasekar M" userId="0891f6e400c53a6f" providerId="LiveId" clId="{E61D4F7F-C619-49A6-A9DC-962C4D7F222B}" dt="2023-12-21T08:26:12.535" v="41" actId="47"/>
        <pc:sldMkLst>
          <pc:docMk/>
          <pc:sldMk cId="4132113264" sldId="306"/>
        </pc:sldMkLst>
      </pc:sldChg>
      <pc:sldChg chg="modSp">
        <pc:chgData name="Rajasekar M" userId="0891f6e400c53a6f" providerId="LiveId" clId="{E61D4F7F-C619-49A6-A9DC-962C4D7F222B}" dt="2023-12-21T09:54:53.159" v="44" actId="1076"/>
        <pc:sldMkLst>
          <pc:docMk/>
          <pc:sldMk cId="639184227" sldId="335"/>
        </pc:sldMkLst>
        <pc:spChg chg="mod">
          <ac:chgData name="Rajasekar M" userId="0891f6e400c53a6f" providerId="LiveId" clId="{E61D4F7F-C619-49A6-A9DC-962C4D7F222B}" dt="2023-12-21T09:54:53.159" v="44" actId="1076"/>
          <ac:spMkLst>
            <pc:docMk/>
            <pc:sldMk cId="639184227" sldId="335"/>
            <ac:spMk id="6" creationId="{00000000-0000-0000-0000-000000000000}"/>
          </ac:spMkLst>
        </pc:spChg>
        <pc:picChg chg="mod">
          <ac:chgData name="Rajasekar M" userId="0891f6e400c53a6f" providerId="LiveId" clId="{E61D4F7F-C619-49A6-A9DC-962C4D7F222B}" dt="2023-12-21T09:54:53.159" v="44" actId="1076"/>
          <ac:picMkLst>
            <pc:docMk/>
            <pc:sldMk cId="639184227" sldId="335"/>
            <ac:picMk id="9" creationId="{00000000-0000-0000-0000-000000000000}"/>
          </ac:picMkLst>
        </pc:picChg>
      </pc:sldChg>
      <pc:sldChg chg="modSp mod">
        <pc:chgData name="Rajasekar M" userId="0891f6e400c53a6f" providerId="LiveId" clId="{E61D4F7F-C619-49A6-A9DC-962C4D7F222B}" dt="2023-12-19T05:00:14.603" v="18" actId="20577"/>
        <pc:sldMkLst>
          <pc:docMk/>
          <pc:sldMk cId="4061345196" sldId="339"/>
        </pc:sldMkLst>
        <pc:graphicFrameChg chg="modGraphic">
          <ac:chgData name="Rajasekar M" userId="0891f6e400c53a6f" providerId="LiveId" clId="{E61D4F7F-C619-49A6-A9DC-962C4D7F222B}" dt="2023-12-19T05:00:14.603" v="18" actId="20577"/>
          <ac:graphicFrameMkLst>
            <pc:docMk/>
            <pc:sldMk cId="4061345196" sldId="339"/>
            <ac:graphicFrameMk id="5" creationId="{2A4BC3BC-6AE5-4AFC-966B-B6401FB2093B}"/>
          </ac:graphicFrameMkLst>
        </pc:graphicFrameChg>
      </pc:sldChg>
      <pc:sldChg chg="modSp mod">
        <pc:chgData name="Rajasekar M" userId="0891f6e400c53a6f" providerId="LiveId" clId="{E61D4F7F-C619-49A6-A9DC-962C4D7F222B}" dt="2023-12-19T05:04:49.143" v="40" actId="20577"/>
        <pc:sldMkLst>
          <pc:docMk/>
          <pc:sldMk cId="4169732355" sldId="340"/>
        </pc:sldMkLst>
        <pc:graphicFrameChg chg="mod modGraphic">
          <ac:chgData name="Rajasekar M" userId="0891f6e400c53a6f" providerId="LiveId" clId="{E61D4F7F-C619-49A6-A9DC-962C4D7F222B}" dt="2023-12-19T05:04:49.143" v="40" actId="20577"/>
          <ac:graphicFrameMkLst>
            <pc:docMk/>
            <pc:sldMk cId="4169732355" sldId="340"/>
            <ac:graphicFrameMk id="5" creationId="{A9E30D0F-B260-ED12-BC2D-8C12C42D8EC3}"/>
          </ac:graphicFrameMkLst>
        </pc:graphicFrameChg>
      </pc:sldChg>
      <pc:sldChg chg="del">
        <pc:chgData name="Rajasekar M" userId="0891f6e400c53a6f" providerId="LiveId" clId="{E61D4F7F-C619-49A6-A9DC-962C4D7F222B}" dt="2023-12-21T08:26:12.535" v="41" actId="47"/>
        <pc:sldMkLst>
          <pc:docMk/>
          <pc:sldMk cId="3819612463" sldId="342"/>
        </pc:sldMkLst>
      </pc:sldChg>
      <pc:sldChg chg="addSp delSp modSp add mod">
        <pc:chgData name="Rajasekar M" userId="0891f6e400c53a6f" providerId="LiveId" clId="{E61D4F7F-C619-49A6-A9DC-962C4D7F222B}" dt="2023-12-22T03:40:48.062" v="61" actId="1076"/>
        <pc:sldMkLst>
          <pc:docMk/>
          <pc:sldMk cId="3708801949" sldId="350"/>
        </pc:sldMkLst>
        <pc:spChg chg="add del mod">
          <ac:chgData name="Rajasekar M" userId="0891f6e400c53a6f" providerId="LiveId" clId="{E61D4F7F-C619-49A6-A9DC-962C4D7F222B}" dt="2023-12-22T03:40:30.036" v="57" actId="478"/>
          <ac:spMkLst>
            <pc:docMk/>
            <pc:sldMk cId="3708801949" sldId="350"/>
            <ac:spMk id="7" creationId="{E4AEEA8A-238E-C9BA-41E9-9FF0A0AA2F95}"/>
          </ac:spMkLst>
        </pc:spChg>
        <pc:picChg chg="del">
          <ac:chgData name="Rajasekar M" userId="0891f6e400c53a6f" providerId="LiveId" clId="{E61D4F7F-C619-49A6-A9DC-962C4D7F222B}" dt="2023-12-22T03:40:24.385" v="56" actId="478"/>
          <ac:picMkLst>
            <pc:docMk/>
            <pc:sldMk cId="3708801949" sldId="350"/>
            <ac:picMk id="5" creationId="{00000000-0000-0000-0000-000000000000}"/>
          </ac:picMkLst>
        </pc:picChg>
        <pc:picChg chg="add mod">
          <ac:chgData name="Rajasekar M" userId="0891f6e400c53a6f" providerId="LiveId" clId="{E61D4F7F-C619-49A6-A9DC-962C4D7F222B}" dt="2023-12-22T03:40:48.062" v="61" actId="1076"/>
          <ac:picMkLst>
            <pc:docMk/>
            <pc:sldMk cId="3708801949" sldId="350"/>
            <ac:picMk id="6" creationId="{B124B54C-F049-FE9E-49FE-1132B809FEE9}"/>
          </ac:picMkLst>
        </pc:picChg>
      </pc:sldChg>
      <pc:sldChg chg="add">
        <pc:chgData name="Rajasekar M" userId="0891f6e400c53a6f" providerId="LiveId" clId="{E61D4F7F-C619-49A6-A9DC-962C4D7F222B}" dt="2023-12-21T08:26:35.355" v="42"/>
        <pc:sldMkLst>
          <pc:docMk/>
          <pc:sldMk cId="1548917873" sldId="351"/>
        </pc:sldMkLst>
      </pc:sldChg>
      <pc:sldChg chg="add">
        <pc:chgData name="Rajasekar M" userId="0891f6e400c53a6f" providerId="LiveId" clId="{E61D4F7F-C619-49A6-A9DC-962C4D7F222B}" dt="2023-12-21T08:26:35.355" v="42"/>
        <pc:sldMkLst>
          <pc:docMk/>
          <pc:sldMk cId="2832627591" sldId="354"/>
        </pc:sldMkLst>
      </pc:sldChg>
      <pc:sldChg chg="add">
        <pc:chgData name="Rajasekar M" userId="0891f6e400c53a6f" providerId="LiveId" clId="{E61D4F7F-C619-49A6-A9DC-962C4D7F222B}" dt="2023-12-21T08:26:35.355" v="42"/>
        <pc:sldMkLst>
          <pc:docMk/>
          <pc:sldMk cId="186080004" sldId="355"/>
        </pc:sldMkLst>
      </pc:sldChg>
      <pc:sldChg chg="add">
        <pc:chgData name="Rajasekar M" userId="0891f6e400c53a6f" providerId="LiveId" clId="{E61D4F7F-C619-49A6-A9DC-962C4D7F222B}" dt="2023-12-21T08:26:35.355" v="42"/>
        <pc:sldMkLst>
          <pc:docMk/>
          <pc:sldMk cId="4274153412" sldId="356"/>
        </pc:sldMkLst>
      </pc:sldChg>
    </pc:docChg>
  </pc:docChgLst>
  <pc:docChgLst>
    <pc:chgData name="Rajasekar M" userId="0891f6e400c53a6f" providerId="LiveId" clId="{00484934-10A4-4878-9B02-CB0FC3EDE613}"/>
    <pc:docChg chg="undo redo custSel addSld modSld">
      <pc:chgData name="Rajasekar M" userId="0891f6e400c53a6f" providerId="LiveId" clId="{00484934-10A4-4878-9B02-CB0FC3EDE613}" dt="2023-12-15T08:20:27.392" v="691" actId="20577"/>
      <pc:docMkLst>
        <pc:docMk/>
      </pc:docMkLst>
      <pc:sldChg chg="modSp add mod">
        <pc:chgData name="Rajasekar M" userId="0891f6e400c53a6f" providerId="LiveId" clId="{00484934-10A4-4878-9B02-CB0FC3EDE613}" dt="2023-12-15T06:13:00.418" v="680" actId="14100"/>
        <pc:sldMkLst>
          <pc:docMk/>
          <pc:sldMk cId="3936312140" sldId="304"/>
        </pc:sldMkLst>
        <pc:spChg chg="mod">
          <ac:chgData name="Rajasekar M" userId="0891f6e400c53a6f" providerId="LiveId" clId="{00484934-10A4-4878-9B02-CB0FC3EDE613}" dt="2023-12-15T06:13:00.418" v="680" actId="14100"/>
          <ac:spMkLst>
            <pc:docMk/>
            <pc:sldMk cId="3936312140" sldId="304"/>
            <ac:spMk id="5122" creationId="{BFE24C75-D879-3967-5094-CC02942D8CE4}"/>
          </ac:spMkLst>
        </pc:spChg>
      </pc:sldChg>
      <pc:sldChg chg="modSp add mod">
        <pc:chgData name="Rajasekar M" userId="0891f6e400c53a6f" providerId="LiveId" clId="{00484934-10A4-4878-9B02-CB0FC3EDE613}" dt="2023-12-15T06:14:12.416" v="687" actId="1076"/>
        <pc:sldMkLst>
          <pc:docMk/>
          <pc:sldMk cId="1180568116" sldId="305"/>
        </pc:sldMkLst>
        <pc:spChg chg="mod">
          <ac:chgData name="Rajasekar M" userId="0891f6e400c53a6f" providerId="LiveId" clId="{00484934-10A4-4878-9B02-CB0FC3EDE613}" dt="2023-12-15T06:13:36.401" v="684" actId="14100"/>
          <ac:spMkLst>
            <pc:docMk/>
            <pc:sldMk cId="1180568116" sldId="305"/>
            <ac:spMk id="6146" creationId="{98959734-D168-8421-B0C7-F08592640254}"/>
          </ac:spMkLst>
        </pc:spChg>
        <pc:picChg chg="mod">
          <ac:chgData name="Rajasekar M" userId="0891f6e400c53a6f" providerId="LiveId" clId="{00484934-10A4-4878-9B02-CB0FC3EDE613}" dt="2023-12-15T06:14:12.416" v="687" actId="1076"/>
          <ac:picMkLst>
            <pc:docMk/>
            <pc:sldMk cId="1180568116" sldId="305"/>
            <ac:picMk id="6147" creationId="{3BD4C30C-CDD7-D900-A362-C4FF433E0176}"/>
          </ac:picMkLst>
        </pc:picChg>
      </pc:sldChg>
      <pc:sldChg chg="modSp add mod">
        <pc:chgData name="Rajasekar M" userId="0891f6e400c53a6f" providerId="LiveId" clId="{00484934-10A4-4878-9B02-CB0FC3EDE613}" dt="2023-12-15T06:14:19.193" v="688" actId="1076"/>
        <pc:sldMkLst>
          <pc:docMk/>
          <pc:sldMk cId="4132113264" sldId="306"/>
        </pc:sldMkLst>
        <pc:spChg chg="mod">
          <ac:chgData name="Rajasekar M" userId="0891f6e400c53a6f" providerId="LiveId" clId="{00484934-10A4-4878-9B02-CB0FC3EDE613}" dt="2023-12-15T06:12:37.876" v="675" actId="108"/>
          <ac:spMkLst>
            <pc:docMk/>
            <pc:sldMk cId="4132113264" sldId="306"/>
            <ac:spMk id="7170" creationId="{E5DE993C-186B-AC90-E9A8-6FC276469B60}"/>
          </ac:spMkLst>
        </pc:spChg>
        <pc:picChg chg="mod">
          <ac:chgData name="Rajasekar M" userId="0891f6e400c53a6f" providerId="LiveId" clId="{00484934-10A4-4878-9B02-CB0FC3EDE613}" dt="2023-12-15T06:14:19.193" v="688" actId="1076"/>
          <ac:picMkLst>
            <pc:docMk/>
            <pc:sldMk cId="4132113264" sldId="306"/>
            <ac:picMk id="7172" creationId="{9739ABFA-F357-26C9-9D4E-6A4E012991E1}"/>
          </ac:picMkLst>
        </pc:picChg>
      </pc:sldChg>
      <pc:sldChg chg="modSp">
        <pc:chgData name="Rajasekar M" userId="0891f6e400c53a6f" providerId="LiveId" clId="{00484934-10A4-4878-9B02-CB0FC3EDE613}" dt="2023-12-15T08:20:27.392" v="691" actId="20577"/>
        <pc:sldMkLst>
          <pc:docMk/>
          <pc:sldMk cId="3083617974" sldId="317"/>
        </pc:sldMkLst>
        <pc:spChg chg="mod">
          <ac:chgData name="Rajasekar M" userId="0891f6e400c53a6f" providerId="LiveId" clId="{00484934-10A4-4878-9B02-CB0FC3EDE613}" dt="2023-12-15T08:20:27.392" v="691" actId="20577"/>
          <ac:spMkLst>
            <pc:docMk/>
            <pc:sldMk cId="3083617974" sldId="317"/>
            <ac:spMk id="3" creationId="{00000000-0000-0000-0000-000000000000}"/>
          </ac:spMkLst>
        </pc:spChg>
      </pc:sldChg>
      <pc:sldChg chg="modSp mod">
        <pc:chgData name="Rajasekar M" userId="0891f6e400c53a6f" providerId="LiveId" clId="{00484934-10A4-4878-9B02-CB0FC3EDE613}" dt="2023-12-15T05:24:18.398" v="613" actId="20577"/>
        <pc:sldMkLst>
          <pc:docMk/>
          <pc:sldMk cId="1223506014" sldId="326"/>
        </pc:sldMkLst>
        <pc:spChg chg="mod">
          <ac:chgData name="Rajasekar M" userId="0891f6e400c53a6f" providerId="LiveId" clId="{00484934-10A4-4878-9B02-CB0FC3EDE613}" dt="2023-12-15T05:24:18.398" v="613" actId="20577"/>
          <ac:spMkLst>
            <pc:docMk/>
            <pc:sldMk cId="1223506014" sldId="326"/>
            <ac:spMk id="9" creationId="{7F91CB16-955F-26F8-9A00-99FD253E5DAC}"/>
          </ac:spMkLst>
        </pc:spChg>
      </pc:sldChg>
      <pc:sldChg chg="addSp delSp modSp new mod">
        <pc:chgData name="Rajasekar M" userId="0891f6e400c53a6f" providerId="LiveId" clId="{00484934-10A4-4878-9B02-CB0FC3EDE613}" dt="2023-12-14T15:33:36.804" v="144" actId="108"/>
        <pc:sldMkLst>
          <pc:docMk/>
          <pc:sldMk cId="4204882014" sldId="336"/>
        </pc:sldMkLst>
        <pc:spChg chg="mod">
          <ac:chgData name="Rajasekar M" userId="0891f6e400c53a6f" providerId="LiveId" clId="{00484934-10A4-4878-9B02-CB0FC3EDE613}" dt="2023-12-14T08:09:30.398" v="25" actId="14100"/>
          <ac:spMkLst>
            <pc:docMk/>
            <pc:sldMk cId="4204882014" sldId="336"/>
            <ac:spMk id="2" creationId="{6FEC6E78-59B6-87F8-3122-875D0CF459C9}"/>
          </ac:spMkLst>
        </pc:spChg>
        <pc:spChg chg="del">
          <ac:chgData name="Rajasekar M" userId="0891f6e400c53a6f" providerId="LiveId" clId="{00484934-10A4-4878-9B02-CB0FC3EDE613}" dt="2023-12-14T08:07:31.979" v="22" actId="478"/>
          <ac:spMkLst>
            <pc:docMk/>
            <pc:sldMk cId="4204882014" sldId="336"/>
            <ac:spMk id="3" creationId="{31C0B509-594C-AD82-E467-ED9DFC45F51D}"/>
          </ac:spMkLst>
        </pc:spChg>
        <pc:spChg chg="add mod">
          <ac:chgData name="Rajasekar M" userId="0891f6e400c53a6f" providerId="LiveId" clId="{00484934-10A4-4878-9B02-CB0FC3EDE613}" dt="2023-12-14T15:33:36.804" v="144" actId="108"/>
          <ac:spMkLst>
            <pc:docMk/>
            <pc:sldMk cId="4204882014" sldId="336"/>
            <ac:spMk id="5" creationId="{6DF55407-7622-9775-70C3-3EEFA69C8067}"/>
          </ac:spMkLst>
        </pc:spChg>
      </pc:sldChg>
      <pc:sldChg chg="addSp delSp modSp new mod">
        <pc:chgData name="Rajasekar M" userId="0891f6e400c53a6f" providerId="LiveId" clId="{00484934-10A4-4878-9B02-CB0FC3EDE613}" dt="2023-12-14T15:45:06.340" v="213" actId="108"/>
        <pc:sldMkLst>
          <pc:docMk/>
          <pc:sldMk cId="3045342497" sldId="337"/>
        </pc:sldMkLst>
        <pc:spChg chg="del">
          <ac:chgData name="Rajasekar M" userId="0891f6e400c53a6f" providerId="LiveId" clId="{00484934-10A4-4878-9B02-CB0FC3EDE613}" dt="2023-12-14T15:02:34.906" v="103" actId="478"/>
          <ac:spMkLst>
            <pc:docMk/>
            <pc:sldMk cId="3045342497" sldId="337"/>
            <ac:spMk id="2" creationId="{4461F3FC-3F1B-C3E1-2BF0-76FB4A3F3776}"/>
          </ac:spMkLst>
        </pc:spChg>
        <pc:spChg chg="del">
          <ac:chgData name="Rajasekar M" userId="0891f6e400c53a6f" providerId="LiveId" clId="{00484934-10A4-4878-9B02-CB0FC3EDE613}" dt="2023-12-14T15:02:39.594" v="104" actId="478"/>
          <ac:spMkLst>
            <pc:docMk/>
            <pc:sldMk cId="3045342497" sldId="337"/>
            <ac:spMk id="3" creationId="{B8C86B59-5C38-1C0A-27B3-D2C371ACCC4D}"/>
          </ac:spMkLst>
        </pc:spChg>
        <pc:spChg chg="add mod">
          <ac:chgData name="Rajasekar M" userId="0891f6e400c53a6f" providerId="LiveId" clId="{00484934-10A4-4878-9B02-CB0FC3EDE613}" dt="2023-12-14T15:03:36.863" v="113" actId="1076"/>
          <ac:spMkLst>
            <pc:docMk/>
            <pc:sldMk cId="3045342497" sldId="337"/>
            <ac:spMk id="6" creationId="{A1AF9E46-4167-0BB6-7CC9-64690306282F}"/>
          </ac:spMkLst>
        </pc:spChg>
        <pc:spChg chg="add mod">
          <ac:chgData name="Rajasekar M" userId="0891f6e400c53a6f" providerId="LiveId" clId="{00484934-10A4-4878-9B02-CB0FC3EDE613}" dt="2023-12-14T15:45:06.340" v="213" actId="108"/>
          <ac:spMkLst>
            <pc:docMk/>
            <pc:sldMk cId="3045342497" sldId="337"/>
            <ac:spMk id="7" creationId="{F5D626BC-48C5-3A02-7424-3F7250A4A57D}"/>
          </ac:spMkLst>
        </pc:spChg>
      </pc:sldChg>
      <pc:sldChg chg="addSp delSp modSp new mod">
        <pc:chgData name="Rajasekar M" userId="0891f6e400c53a6f" providerId="LiveId" clId="{00484934-10A4-4878-9B02-CB0FC3EDE613}" dt="2023-12-14T16:05:39.621" v="238" actId="1076"/>
        <pc:sldMkLst>
          <pc:docMk/>
          <pc:sldMk cId="1678660439" sldId="338"/>
        </pc:sldMkLst>
        <pc:spChg chg="add del mod">
          <ac:chgData name="Rajasekar M" userId="0891f6e400c53a6f" providerId="LiveId" clId="{00484934-10A4-4878-9B02-CB0FC3EDE613}" dt="2023-12-14T16:05:34.497" v="237" actId="1076"/>
          <ac:spMkLst>
            <pc:docMk/>
            <pc:sldMk cId="1678660439" sldId="338"/>
            <ac:spMk id="2" creationId="{2DC0A26A-9D2C-5F54-8064-7724384CBE00}"/>
          </ac:spMkLst>
        </pc:spChg>
        <pc:spChg chg="add del mod">
          <ac:chgData name="Rajasekar M" userId="0891f6e400c53a6f" providerId="LiveId" clId="{00484934-10A4-4878-9B02-CB0FC3EDE613}" dt="2023-12-14T16:05:39.621" v="238" actId="1076"/>
          <ac:spMkLst>
            <pc:docMk/>
            <pc:sldMk cId="1678660439" sldId="338"/>
            <ac:spMk id="3" creationId="{02315BF9-772F-9538-FF99-16BAF9DF2DD5}"/>
          </ac:spMkLst>
        </pc:spChg>
      </pc:sldChg>
      <pc:sldChg chg="addSp delSp modSp new mod">
        <pc:chgData name="Rajasekar M" userId="0891f6e400c53a6f" providerId="LiveId" clId="{00484934-10A4-4878-9B02-CB0FC3EDE613}" dt="2023-12-15T08:11:46.486" v="690" actId="20577"/>
        <pc:sldMkLst>
          <pc:docMk/>
          <pc:sldMk cId="4061345196" sldId="339"/>
        </pc:sldMkLst>
        <pc:spChg chg="mod">
          <ac:chgData name="Rajasekar M" userId="0891f6e400c53a6f" providerId="LiveId" clId="{00484934-10A4-4878-9B02-CB0FC3EDE613}" dt="2023-12-15T05:34:58.416" v="617" actId="20577"/>
          <ac:spMkLst>
            <pc:docMk/>
            <pc:sldMk cId="4061345196" sldId="339"/>
            <ac:spMk id="2" creationId="{FBC3005C-D05C-B801-FE94-81F6E7D12E77}"/>
          </ac:spMkLst>
        </pc:spChg>
        <pc:spChg chg="del">
          <ac:chgData name="Rajasekar M" userId="0891f6e400c53a6f" providerId="LiveId" clId="{00484934-10A4-4878-9B02-CB0FC3EDE613}" dt="2023-12-15T03:48:47.869" v="260" actId="478"/>
          <ac:spMkLst>
            <pc:docMk/>
            <pc:sldMk cId="4061345196" sldId="339"/>
            <ac:spMk id="3" creationId="{CE1A944C-2D2C-55C9-C47E-8574641558F5}"/>
          </ac:spMkLst>
        </pc:spChg>
        <pc:spChg chg="add mod">
          <ac:chgData name="Rajasekar M" userId="0891f6e400c53a6f" providerId="LiveId" clId="{00484934-10A4-4878-9B02-CB0FC3EDE613}" dt="2023-12-15T03:55:06.833" v="285" actId="113"/>
          <ac:spMkLst>
            <pc:docMk/>
            <pc:sldMk cId="4061345196" sldId="339"/>
            <ac:spMk id="7" creationId="{15198217-BA86-47C2-E619-04D2614D3CC5}"/>
          </ac:spMkLst>
        </pc:spChg>
        <pc:graphicFrameChg chg="add mod modGraphic">
          <ac:chgData name="Rajasekar M" userId="0891f6e400c53a6f" providerId="LiveId" clId="{00484934-10A4-4878-9B02-CB0FC3EDE613}" dt="2023-12-15T08:11:46.486" v="690" actId="20577"/>
          <ac:graphicFrameMkLst>
            <pc:docMk/>
            <pc:sldMk cId="4061345196" sldId="339"/>
            <ac:graphicFrameMk id="5" creationId="{2A4BC3BC-6AE5-4AFC-966B-B6401FB2093B}"/>
          </ac:graphicFrameMkLst>
        </pc:graphicFrameChg>
      </pc:sldChg>
      <pc:sldChg chg="addSp delSp modSp new mod">
        <pc:chgData name="Rajasekar M" userId="0891f6e400c53a6f" providerId="LiveId" clId="{00484934-10A4-4878-9B02-CB0FC3EDE613}" dt="2023-12-15T05:34:51.413" v="615" actId="20577"/>
        <pc:sldMkLst>
          <pc:docMk/>
          <pc:sldMk cId="4169732355" sldId="340"/>
        </pc:sldMkLst>
        <pc:spChg chg="del">
          <ac:chgData name="Rajasekar M" userId="0891f6e400c53a6f" providerId="LiveId" clId="{00484934-10A4-4878-9B02-CB0FC3EDE613}" dt="2023-12-15T04:39:50.677" v="460" actId="478"/>
          <ac:spMkLst>
            <pc:docMk/>
            <pc:sldMk cId="4169732355" sldId="340"/>
            <ac:spMk id="2" creationId="{470CECFF-BD86-8152-C305-833D82241C89}"/>
          </ac:spMkLst>
        </pc:spChg>
        <pc:spChg chg="del">
          <ac:chgData name="Rajasekar M" userId="0891f6e400c53a6f" providerId="LiveId" clId="{00484934-10A4-4878-9B02-CB0FC3EDE613}" dt="2023-12-15T04:38:55.147" v="457" actId="478"/>
          <ac:spMkLst>
            <pc:docMk/>
            <pc:sldMk cId="4169732355" sldId="340"/>
            <ac:spMk id="3" creationId="{5DC8970D-B66A-C3DC-4E97-AA7513BC359B}"/>
          </ac:spMkLst>
        </pc:spChg>
        <pc:spChg chg="add mod">
          <ac:chgData name="Rajasekar M" userId="0891f6e400c53a6f" providerId="LiveId" clId="{00484934-10A4-4878-9B02-CB0FC3EDE613}" dt="2023-12-15T05:34:51.413" v="615" actId="20577"/>
          <ac:spMkLst>
            <pc:docMk/>
            <pc:sldMk cId="4169732355" sldId="340"/>
            <ac:spMk id="6" creationId="{72AC58B5-09F6-D99D-20D9-BD6A54E9DC0D}"/>
          </ac:spMkLst>
        </pc:spChg>
        <pc:graphicFrameChg chg="add mod modGraphic">
          <ac:chgData name="Rajasekar M" userId="0891f6e400c53a6f" providerId="LiveId" clId="{00484934-10A4-4878-9B02-CB0FC3EDE613}" dt="2023-12-15T05:04:25.172" v="600" actId="1076"/>
          <ac:graphicFrameMkLst>
            <pc:docMk/>
            <pc:sldMk cId="4169732355" sldId="340"/>
            <ac:graphicFrameMk id="5" creationId="{A9E30D0F-B260-ED12-BC2D-8C12C42D8EC3}"/>
          </ac:graphicFrameMkLst>
        </pc:graphicFrameChg>
      </pc:sldChg>
      <pc:sldChg chg="addSp delSp modSp new mod">
        <pc:chgData name="Rajasekar M" userId="0891f6e400c53a6f" providerId="LiveId" clId="{00484934-10A4-4878-9B02-CB0FC3EDE613}" dt="2023-12-15T05:10:19.603" v="611" actId="20577"/>
        <pc:sldMkLst>
          <pc:docMk/>
          <pc:sldMk cId="977277861" sldId="341"/>
        </pc:sldMkLst>
        <pc:spChg chg="del">
          <ac:chgData name="Rajasekar M" userId="0891f6e400c53a6f" providerId="LiveId" clId="{00484934-10A4-4878-9B02-CB0FC3EDE613}" dt="2023-12-15T05:06:17.783" v="603" actId="478"/>
          <ac:spMkLst>
            <pc:docMk/>
            <pc:sldMk cId="977277861" sldId="341"/>
            <ac:spMk id="2" creationId="{120D7C00-6969-14C1-2620-2751175FA8CE}"/>
          </ac:spMkLst>
        </pc:spChg>
        <pc:spChg chg="del">
          <ac:chgData name="Rajasekar M" userId="0891f6e400c53a6f" providerId="LiveId" clId="{00484934-10A4-4878-9B02-CB0FC3EDE613}" dt="2023-12-15T05:06:13.860" v="602" actId="478"/>
          <ac:spMkLst>
            <pc:docMk/>
            <pc:sldMk cId="977277861" sldId="341"/>
            <ac:spMk id="3" creationId="{47307380-5050-8883-34F2-61C318FDDAAF}"/>
          </ac:spMkLst>
        </pc:spChg>
        <pc:spChg chg="add mod">
          <ac:chgData name="Rajasekar M" userId="0891f6e400c53a6f" providerId="LiveId" clId="{00484934-10A4-4878-9B02-CB0FC3EDE613}" dt="2023-12-15T05:06:34.446" v="609" actId="1076"/>
          <ac:spMkLst>
            <pc:docMk/>
            <pc:sldMk cId="977277861" sldId="341"/>
            <ac:spMk id="5" creationId="{9A387BF2-FEE8-5301-C712-7275B0363EDD}"/>
          </ac:spMkLst>
        </pc:spChg>
        <pc:spChg chg="add mod">
          <ac:chgData name="Rajasekar M" userId="0891f6e400c53a6f" providerId="LiveId" clId="{00484934-10A4-4878-9B02-CB0FC3EDE613}" dt="2023-12-15T05:10:19.603" v="611" actId="20577"/>
          <ac:spMkLst>
            <pc:docMk/>
            <pc:sldMk cId="977277861" sldId="341"/>
            <ac:spMk id="7" creationId="{E6080DFB-A4F1-FC9A-9408-6BE541BBBE09}"/>
          </ac:spMkLst>
        </pc:spChg>
      </pc:sldChg>
      <pc:sldChg chg="addSp modSp add mod">
        <pc:chgData name="Rajasekar M" userId="0891f6e400c53a6f" providerId="LiveId" clId="{00484934-10A4-4878-9B02-CB0FC3EDE613}" dt="2023-12-15T06:14:25.220" v="689" actId="1076"/>
        <pc:sldMkLst>
          <pc:docMk/>
          <pc:sldMk cId="3819612463" sldId="342"/>
        </pc:sldMkLst>
        <pc:spChg chg="add mod">
          <ac:chgData name="Rajasekar M" userId="0891f6e400c53a6f" providerId="LiveId" clId="{00484934-10A4-4878-9B02-CB0FC3EDE613}" dt="2023-12-15T06:12:08.683" v="673" actId="1076"/>
          <ac:spMkLst>
            <pc:docMk/>
            <pc:sldMk cId="3819612463" sldId="342"/>
            <ac:spMk id="2" creationId="{33A5828A-62E0-6F8C-B37F-44891F582D8A}"/>
          </ac:spMkLst>
        </pc:spChg>
        <pc:picChg chg="mod">
          <ac:chgData name="Rajasekar M" userId="0891f6e400c53a6f" providerId="LiveId" clId="{00484934-10A4-4878-9B02-CB0FC3EDE613}" dt="2023-12-15T06:14:25.220" v="689" actId="1076"/>
          <ac:picMkLst>
            <pc:docMk/>
            <pc:sldMk cId="3819612463" sldId="342"/>
            <ac:picMk id="8194" creationId="{D3554662-6C29-F72A-FD38-70A7D2788D0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buFontTx/>
              <a:buChar char="•"/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Tx/>
              <a:buChar char="•"/>
              <a:defRPr smtClean="0"/>
            </a:lvl1pPr>
          </a:lstStyle>
          <a:p>
            <a:pPr>
              <a:defRPr/>
            </a:pPr>
            <a:fld id="{235CD88C-2E77-40E8-8EF9-B3368F36FC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633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92A1133-8756-4BDD-BAA3-276C57A024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741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C6250B-E838-4A21-8C5A-0EDC35E3F81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81D4EE-8F6B-4F74-9084-0F2663E10702}" type="slidenum"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 b="0">
              <a:solidFill>
                <a:srgbClr val="000000"/>
              </a:solidFill>
              <a:latin typeface="Arial" panose="020B0604020202020204" pitchFamily="34" charset="0"/>
              <a:cs typeface="DejaVu Sans" panose="020B0603030804020204" pitchFamily="34" charset="0"/>
            </a:endParaRPr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48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999CA7-08F5-4DC0-BE18-64CA53ED4D36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57EC54-4CBB-4A72-9EAA-28C4026E9BBD}" type="slidenum"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 b="0">
              <a:solidFill>
                <a:srgbClr val="000000"/>
              </a:solidFill>
              <a:latin typeface="Arial" panose="020B0604020202020204" pitchFamily="34" charset="0"/>
              <a:cs typeface="DejaVu Sans" panose="020B0603030804020204" pitchFamily="34" charset="0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07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D9F1AE-A3B6-4C15-85CD-6D78265F8C60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774F55-65F2-4C72-8D60-1DC639CAF847}" type="slidenum"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 b="0">
              <a:solidFill>
                <a:srgbClr val="000000"/>
              </a:solidFill>
              <a:latin typeface="Arial" panose="020B0604020202020204" pitchFamily="34" charset="0"/>
              <a:cs typeface="DejaVu Sans" panose="020B0603030804020204" pitchFamily="34" charset="0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90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A1133-8756-4BDD-BAA3-276C57A0240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20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13954F-3DF3-4681-B3A6-98357E318903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5456964-81CD-4DDD-B045-A03F30E58E1D}" type="slidenum"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rPr>
              <a:pPr algn="r" eaLnBrk="1" hangingPunct="1">
                <a:spcBef>
                  <a:spcPct val="0"/>
                </a:spcBef>
              </a:pPr>
              <a:t>44</a:t>
            </a:fld>
            <a:endParaRPr lang="en-US" altLang="en-US" b="0">
              <a:solidFill>
                <a:srgbClr val="000000"/>
              </a:solidFill>
              <a:latin typeface="Arial" panose="020B0604020202020204" pitchFamily="34" charset="0"/>
              <a:cs typeface="DejaVu Sans" panose="020B0603030804020204" pitchFamily="34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28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15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94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768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576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191A6-3A2F-4E8A-B8B3-104CA880A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355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1E4DD-39DD-4832-A960-2EA9CCC43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56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EB72F-36E8-4089-9646-D8F7C71EB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23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ABFB2-2F2A-4E74-AECB-95CB8126FF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66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F4D1A-F1E0-4015-A633-EE3661E58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052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B6C2F-D16C-4965-9BE9-499B8BE53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233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E5F75-529D-4AA1-8F87-F0D46D84B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81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7538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44EEE-7DDC-482C-B275-F1848CB41F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029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8818-AF3D-4961-8C4C-E82708494E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207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36267-6258-48FA-9911-3582D1D54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376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28B33-9A92-4FAD-84EE-DC8521555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8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571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10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58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340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327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004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089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OFFLINE HANDWRITTEN CHARACTER RECOGINITION SYSTEM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 b="0">
                <a:solidFill>
                  <a:srgbClr val="0000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990600"/>
            <a:ext cx="845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31" name="Text Box 9"/>
          <p:cNvSpPr txBox="1">
            <a:spLocks noChangeArrowheads="1"/>
          </p:cNvSpPr>
          <p:nvPr userDrawn="1"/>
        </p:nvSpPr>
        <p:spPr bwMode="auto">
          <a:xfrm>
            <a:off x="914400" y="6248400"/>
            <a:ext cx="1981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/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457200" y="6324600"/>
            <a:ext cx="289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F6BAF9B-27F6-4633-A156-F6FE699E17BC}" type="datetime3">
              <a:rPr lang="en-US" altLang="en-US" smtClean="0">
                <a:solidFill>
                  <a:srgbClr val="0000FF"/>
                </a:solidFill>
              </a:rPr>
              <a:pPr eaLnBrk="1" hangingPunct="1">
                <a:spcBef>
                  <a:spcPct val="50000"/>
                </a:spcBef>
                <a:defRPr/>
              </a:pPr>
              <a:t>15 April 2024</a:t>
            </a:fld>
            <a:endParaRPr lang="en-US" altLang="en-US">
              <a:solidFill>
                <a:srgbClr val="0000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zoom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14F262A-7545-4ABC-AEF5-7392FBCDFA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DATA%20SETS/ECG.xlsx" TargetMode="External"/><Relationship Id="rId2" Type="http://schemas.openxmlformats.org/officeDocument/2006/relationships/hyperlink" Target="DATA%20SETS/100.d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ATA%20SETS/SMNI_CMI_TEST.rd.099" TargetMode="External"/><Relationship Id="rId5" Type="http://schemas.openxmlformats.org/officeDocument/2006/relationships/hyperlink" Target="DATA%20SETS/PPG-BP%20dataset.xlsx" TargetMode="External"/><Relationship Id="rId4" Type="http://schemas.openxmlformats.org/officeDocument/2006/relationships/hyperlink" Target="file:///C:\Users\ANANTHAN\Downloads\bidmc_01_Signals.csv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685800" y="130175"/>
            <a:ext cx="7772400" cy="210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ROBUST BIO-SIGNAL STEGANOGRAPHY WITH LOST-DATA RECOVERY ARCHITECTURE USING DEEP LEARNING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sz="2800" b="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2900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800" b="0" dirty="0">
                <a:solidFill>
                  <a:srgbClr val="00664D"/>
                </a:solidFill>
                <a:latin typeface="Arial" charset="0"/>
                <a:cs typeface="+mn-cs"/>
              </a:rPr>
              <a:t>	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sz="2400">
                <a:solidFill>
                  <a:srgbClr val="00664D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38138" eaLnBrk="1" hangingPunct="1">
              <a:lnSpc>
                <a:spcPct val="150000"/>
              </a:lnSpc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EKANATHAN S A (202006018)</a:t>
            </a:r>
          </a:p>
          <a:p>
            <a:pPr marL="342900" indent="-338138" eaLnBrk="1" hangingPunct="1">
              <a:lnSpc>
                <a:spcPct val="150000"/>
              </a:lnSpc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SAIVIJAY S (202006038)</a:t>
            </a:r>
          </a:p>
          <a:p>
            <a:pPr marL="342900" indent="-338138" eaLnBrk="1" hangingPunct="1">
              <a:lnSpc>
                <a:spcPct val="150000"/>
              </a:lnSpc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RAJASEKAR M (202006253)</a:t>
            </a:r>
          </a:p>
          <a:p>
            <a:pPr marL="342900" indent="-338138" eaLnBrk="1" hangingPunct="1">
              <a:lnSpc>
                <a:spcPct val="90000"/>
              </a:lnSpc>
              <a:spcBef>
                <a:spcPts val="5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endParaRPr 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/>
            </a:pPr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664D"/>
                </a:solidFill>
                <a:latin typeface="Times New Roman" pitchFamily="18" charset="0"/>
                <a:cs typeface="Times New Roman" pitchFamily="18" charset="0"/>
              </a:rPr>
              <a:t>GUIDE:</a:t>
            </a: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Dr.G.YOGARAJAN, ME, PhD</a:t>
            </a:r>
            <a:b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b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b="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</a:br>
            <a:endParaRPr lang="en-US" sz="2800" b="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0838" cy="458788"/>
          </a:xfrm>
        </p:spPr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3527938036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2286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4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LITERATURE SURVEY</a:t>
            </a:r>
            <a:br>
              <a:rPr lang="en-US" sz="3200" kern="0" dirty="0">
                <a:cs typeface="Times New Roman" pitchFamily="18" charset="0"/>
              </a:rPr>
            </a:br>
            <a:br>
              <a:rPr lang="en-US" sz="2800" kern="0" dirty="0">
                <a:cs typeface="Times New Roman" pitchFamily="18" charset="0"/>
              </a:rPr>
            </a:br>
            <a:r>
              <a:rPr lang="en-US" sz="2800" kern="0" dirty="0">
                <a:cs typeface="Times New Roman" pitchFamily="18" charset="0"/>
              </a:rPr>
              <a:t>SVD-BASED ROBUST IMAGE STEGANOGRAPHIC SCHEME USING RIWT AND DCT FOR SECURE TRANSMISSION OF MEDICAL IMAGES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832825" y="2000672"/>
            <a:ext cx="8229600" cy="447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defRPr/>
            </a:pPr>
            <a:r>
              <a:rPr lang="en-US" sz="2200" b="1" kern="0" dirty="0">
                <a:cs typeface="Times New Roman" pitchFamily="18" charset="0"/>
              </a:rPr>
              <a:t>ADVANTAGES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900" b="0" dirty="0"/>
              <a:t>Better level of imperceptibility was achieved using SVD and DCT, with embedding carried out on singular values.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900" b="0" dirty="0"/>
              <a:t>Extra security was provided using the logistic chaotic map for encryption of secret medical images, which also enhanced the robustness of the technique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en-US" sz="2000" b="0" kern="0" dirty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200" b="1" kern="0" dirty="0">
                <a:cs typeface="Times New Roman" pitchFamily="18" charset="0"/>
              </a:rPr>
              <a:t>LIMITATIONS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900" b="0" kern="0" dirty="0">
                <a:cs typeface="Times New Roman" pitchFamily="18" charset="0"/>
              </a:rPr>
              <a:t>DCT</a:t>
            </a:r>
            <a:r>
              <a:rPr lang="en-US" sz="1800" b="0" dirty="0"/>
              <a:t> </a:t>
            </a:r>
            <a:r>
              <a:rPr lang="en-US" sz="1900" b="0" dirty="0"/>
              <a:t>it does not localize the frequency components in space.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en-US" sz="1900" b="0" kern="0" dirty="0"/>
          </a:p>
          <a:p>
            <a:pPr marL="457200" lvl="1" indent="0" algn="just" eaLnBrk="1" hangingPunct="1">
              <a:buNone/>
              <a:defRPr/>
            </a:pPr>
            <a:endParaRPr lang="en-US" sz="2000" b="0" kern="0" dirty="0"/>
          </a:p>
          <a:p>
            <a:pPr eaLnBrk="1" hangingPunct="1">
              <a:defRPr/>
            </a:pPr>
            <a:endParaRPr lang="en-US" sz="2000" b="0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830322" y="5602069"/>
            <a:ext cx="809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1" hangingPunct="1">
              <a:defRPr/>
            </a:pPr>
            <a:r>
              <a:rPr lang="en-IN" dirty="0"/>
              <a:t>S. </a:t>
            </a:r>
            <a:r>
              <a:rPr lang="en-IN" dirty="0" err="1"/>
              <a:t>Arunkumar</a:t>
            </a:r>
            <a:r>
              <a:rPr lang="en-IN" dirty="0"/>
              <a:t>, V. </a:t>
            </a:r>
            <a:r>
              <a:rPr lang="en-IN" dirty="0" err="1"/>
              <a:t>Subramaniyaswamy</a:t>
            </a:r>
            <a:r>
              <a:rPr lang="en-IN" dirty="0"/>
              <a:t>, V. </a:t>
            </a:r>
            <a:r>
              <a:rPr lang="en-IN" dirty="0" err="1"/>
              <a:t>Vijayakumar</a:t>
            </a:r>
            <a:r>
              <a:rPr lang="en-IN" dirty="0"/>
              <a:t>, N. </a:t>
            </a:r>
            <a:r>
              <a:rPr lang="en-IN" dirty="0" err="1"/>
              <a:t>Chilamkurti</a:t>
            </a:r>
            <a:r>
              <a:rPr lang="en-IN" dirty="0"/>
              <a:t>, and R. </a:t>
            </a:r>
            <a:r>
              <a:rPr lang="en-IN" dirty="0" err="1"/>
              <a:t>Logesh</a:t>
            </a:r>
            <a:r>
              <a:rPr lang="en-IN" dirty="0"/>
              <a:t>, “SVD-based robust image </a:t>
            </a:r>
            <a:r>
              <a:rPr lang="en-IN" dirty="0" err="1"/>
              <a:t>steganographic</a:t>
            </a:r>
            <a:r>
              <a:rPr lang="en-IN" dirty="0"/>
              <a:t> scheme using RIWT and DCT for secure transmission of medical images,” Measurement, vol. 139, pp. 426–437, Jun.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8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295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kern="12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LITERATURE SURVEY</a:t>
            </a:r>
            <a:br>
              <a:rPr lang="en-US" sz="2900" dirty="0">
                <a:cs typeface="Times New Roman" pitchFamily="18" charset="0"/>
              </a:rPr>
            </a:br>
            <a:br>
              <a:rPr lang="en-US" sz="2800" dirty="0">
                <a:cs typeface="Times New Roman" pitchFamily="18" charset="0"/>
              </a:rPr>
            </a:br>
            <a:r>
              <a:rPr lang="en-US" sz="2500" dirty="0">
                <a:cs typeface="Times New Roman" pitchFamily="18" charset="0"/>
              </a:rPr>
              <a:t>SECURING DATA IN INTERNET OF THINGS (IOT) USING CRYPTOGRAPHY AND STEGANOGRAPHY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44303"/>
            <a:ext cx="8382000" cy="3396208"/>
          </a:xfrm>
        </p:spPr>
        <p:txBody>
          <a:bodyPr>
            <a:norm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The proposed approach in this </a:t>
            </a:r>
            <a:r>
              <a:rPr lang="en-US" sz="2400" dirty="0" err="1">
                <a:cs typeface="Times New Roman" pitchFamily="18" charset="0"/>
              </a:rPr>
              <a:t>IoT</a:t>
            </a:r>
            <a:r>
              <a:rPr lang="en-US" sz="2400" dirty="0">
                <a:cs typeface="Times New Roman" pitchFamily="18" charset="0"/>
              </a:rPr>
              <a:t> security-focused paper involves employing Elliptic Galois Cryptography to encrypt confidential medical data from diverse sources.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Subsequently, a Matrix XOR encoding steganography technique is utilized to embed the encrypted data into a visually simple image.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To optimize the selection of cover blocks within the image, an Adaptive Firefly optimization algorithm is applied. </a:t>
            </a:r>
            <a:endParaRPr lang="en-US" sz="1900" dirty="0"/>
          </a:p>
          <a:p>
            <a:pPr algn="l"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096" y="5602069"/>
            <a:ext cx="80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1" hangingPunct="1">
              <a:defRPr/>
            </a:pPr>
            <a:r>
              <a:rPr lang="en-IN" dirty="0"/>
              <a:t>M. Khari, A. K. Garg, A. H. </a:t>
            </a:r>
            <a:r>
              <a:rPr lang="en-IN" dirty="0" err="1"/>
              <a:t>Gandomi</a:t>
            </a:r>
            <a:r>
              <a:rPr lang="en-IN" dirty="0"/>
              <a:t>, R. Gupta, R. </a:t>
            </a:r>
            <a:r>
              <a:rPr lang="en-IN" dirty="0" err="1"/>
              <a:t>Patan</a:t>
            </a:r>
            <a:r>
              <a:rPr lang="en-IN" dirty="0"/>
              <a:t>, and B. </a:t>
            </a:r>
            <a:r>
              <a:rPr lang="en-IN" dirty="0" err="1"/>
              <a:t>Balusamy</a:t>
            </a:r>
            <a:r>
              <a:rPr lang="en-IN" dirty="0"/>
              <a:t>, “Securing data in Internet of Things (</a:t>
            </a:r>
            <a:r>
              <a:rPr lang="en-IN" dirty="0" err="1"/>
              <a:t>IoT</a:t>
            </a:r>
            <a:r>
              <a:rPr lang="en-IN" dirty="0"/>
              <a:t>) using cryptography and steganography techniques,” IEEE Trans. Syst., Man, </a:t>
            </a:r>
            <a:r>
              <a:rPr lang="en-IN" dirty="0" err="1"/>
              <a:t>Cybern</a:t>
            </a:r>
            <a:r>
              <a:rPr lang="en-IN" dirty="0"/>
              <a:t>., Syst., vol. 50, no. 1, pp. 73–80, Jan. 2020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324775569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295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kern="12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LITERATURE SURVEY</a:t>
            </a:r>
            <a:br>
              <a:rPr lang="en-US" sz="2900" dirty="0">
                <a:cs typeface="Times New Roman" pitchFamily="18" charset="0"/>
              </a:rPr>
            </a:br>
            <a:br>
              <a:rPr lang="en-US" sz="2800" dirty="0">
                <a:cs typeface="Times New Roman" pitchFamily="18" charset="0"/>
              </a:rPr>
            </a:br>
            <a:r>
              <a:rPr lang="en-US" sz="2500" dirty="0">
                <a:cs typeface="Times New Roman" pitchFamily="18" charset="0"/>
              </a:rPr>
              <a:t>SECURING DATA IN INTERNET OF THINGS (IOT) USING CRYPTOGRAPHY AND STEGANOGRAPHY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8382000" cy="46482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sz="2400" b="1" dirty="0">
                <a:cs typeface="Times New Roman" pitchFamily="18" charset="0"/>
              </a:rPr>
              <a:t>ADVANTAGES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900" dirty="0"/>
              <a:t>Image steganography has a high capacity to carry secret information as it can hide a large amount of data within an image.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900" dirty="0"/>
              <a:t>Image steganography provides a covert means of communication, as the existence of the secret message is hidden within the image.</a:t>
            </a:r>
            <a:endParaRPr lang="en-US" sz="1900" dirty="0"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cs typeface="Times New Roman" pitchFamily="18" charset="0"/>
              </a:rPr>
              <a:t>LIMITATIONS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1900" dirty="0"/>
              <a:t>Adaptive Firefly optimization algorithm may introduce complexity to the system. 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096" y="5602069"/>
            <a:ext cx="80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1" hangingPunct="1">
              <a:defRPr/>
            </a:pPr>
            <a:r>
              <a:rPr lang="en-IN" dirty="0"/>
              <a:t>M. Khari, A. K. Garg, A. H. </a:t>
            </a:r>
            <a:r>
              <a:rPr lang="en-IN" dirty="0" err="1"/>
              <a:t>Gandomi</a:t>
            </a:r>
            <a:r>
              <a:rPr lang="en-IN" dirty="0"/>
              <a:t>, R. Gupta, R. </a:t>
            </a:r>
            <a:r>
              <a:rPr lang="en-IN" dirty="0" err="1"/>
              <a:t>Patan</a:t>
            </a:r>
            <a:r>
              <a:rPr lang="en-IN" dirty="0"/>
              <a:t>, and B. </a:t>
            </a:r>
            <a:r>
              <a:rPr lang="en-IN" dirty="0" err="1"/>
              <a:t>Balusamy</a:t>
            </a:r>
            <a:r>
              <a:rPr lang="en-IN" dirty="0"/>
              <a:t>, “Securing data in Internet of Things (</a:t>
            </a:r>
            <a:r>
              <a:rPr lang="en-IN" dirty="0" err="1"/>
              <a:t>IoT</a:t>
            </a:r>
            <a:r>
              <a:rPr lang="en-IN" dirty="0"/>
              <a:t>) using cryptography and steganography techniques,” IEEE Trans. Syst., Man, </a:t>
            </a:r>
            <a:r>
              <a:rPr lang="en-IN" dirty="0" err="1"/>
              <a:t>Cybern</a:t>
            </a:r>
            <a:r>
              <a:rPr lang="en-IN" dirty="0"/>
              <a:t>., Syst., vol. 50, no. 1, pp. 73–80, Jan.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2529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005C-D05C-B801-FE94-81F6E7D1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40932"/>
            <a:ext cx="3636404" cy="750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500" kern="12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COMPARISON</a:t>
            </a:r>
            <a:endParaRPr lang="en-IN" sz="2500" kern="1200" dirty="0">
              <a:solidFill>
                <a:srgbClr val="0066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11146-DDE4-0AFD-628B-C189CAF5B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4BC3BC-6AE5-4AFC-966B-B6401FB20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35842"/>
              </p:ext>
            </p:extLst>
          </p:nvPr>
        </p:nvGraphicFramePr>
        <p:xfrm>
          <a:off x="1043608" y="1700808"/>
          <a:ext cx="7872536" cy="403106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4131287870"/>
                    </a:ext>
                  </a:extLst>
                </a:gridCol>
                <a:gridCol w="4776192">
                  <a:extLst>
                    <a:ext uri="{9D8B030D-6E8A-4147-A177-3AD203B41FA5}">
                      <a16:colId xmlns:a16="http://schemas.microsoft.com/office/drawing/2014/main" val="2315679781"/>
                    </a:ext>
                  </a:extLst>
                </a:gridCol>
              </a:tblGrid>
              <a:tr h="78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 paper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1389756"/>
                  </a:ext>
                </a:extLst>
              </a:tr>
              <a:tr h="353498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Deep neural network-based missing data prediction of electrocardiogram signal using multi-agent reinforcement learning</a:t>
                      </a:r>
                    </a:p>
                    <a:p>
                      <a:pPr algn="just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This paper provides a solution for information security in e-health monitoring and cloud storage, addressing the concern of personal information manipulation or leakage. Still, it does not address any data security.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05587"/>
                  </a:ext>
                </a:extLst>
              </a:tr>
              <a:tr h="1513618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Discrete wavelet transform and singular value decomposition based ECG steganography for secured patient information transmission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primarily discusses embedding secret information using discrete wavelet transform and singular value decomposition.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3218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198217-BA86-47C2-E619-04D2614D3CC5}"/>
              </a:ext>
            </a:extLst>
          </p:cNvPr>
          <p:cNvSpPr txBox="1"/>
          <p:nvPr/>
        </p:nvSpPr>
        <p:spPr>
          <a:xfrm>
            <a:off x="1646929" y="772124"/>
            <a:ext cx="702593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00" b="0" dirty="0">
                <a:latin typeface="+mn-lt"/>
              </a:rPr>
              <a:t>“A Robust Bio-Signal Steganography With Lost-Data Recovery Architecture Using Deep Learning” </a:t>
            </a:r>
            <a:endParaRPr lang="en-IN" sz="19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134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C95E6-1006-39CF-107C-B2C222367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E30D0F-B260-ED12-BC2D-8C12C42D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99020"/>
              </p:ext>
            </p:extLst>
          </p:nvPr>
        </p:nvGraphicFramePr>
        <p:xfrm>
          <a:off x="1115616" y="844396"/>
          <a:ext cx="7872536" cy="5169207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4131287870"/>
                    </a:ext>
                  </a:extLst>
                </a:gridCol>
                <a:gridCol w="4344144">
                  <a:extLst>
                    <a:ext uri="{9D8B030D-6E8A-4147-A177-3AD203B41FA5}">
                      <a16:colId xmlns:a16="http://schemas.microsoft.com/office/drawing/2014/main" val="2315679781"/>
                    </a:ext>
                  </a:extLst>
                </a:gridCol>
              </a:tblGrid>
              <a:tr h="780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89756"/>
                  </a:ext>
                </a:extLst>
              </a:tr>
              <a:tr h="353498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Metamorphic cryptography-A paradox between cryptography and steganography using dynamic encryption</a:t>
                      </a:r>
                    </a:p>
                    <a:p>
                      <a:pPr algn="just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It only addresses the challenges related to data hiding and extraction but does not provide a solution for handling data loss during decryption.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055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Wavelet-based ECG steganography for protecting patient confidential information in point-of-care system</a:t>
                      </a:r>
                    </a:p>
                    <a:p>
                      <a:pPr algn="just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It primarily focuses on ECG signals, It does not multiple types of signals like(ECG, PPG, EEG)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32188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SVD-based robust image steganographic scheme using RIWT and DCT for the secure transmission of medical images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 focuses on image steganography for medical imagery but lacks robustness and uses traditional techniques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like Redundant Integer Wavelet Transform(RIWT), Singular Value Decomposition (SVD), and Discrete Cosine Transform (DCT)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2AC58B5-09F6-D99D-20D9-BD6A54E9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00" y="229816"/>
            <a:ext cx="3636404" cy="750912"/>
          </a:xfrm>
        </p:spPr>
        <p:txBody>
          <a:bodyPr/>
          <a:lstStyle/>
          <a:p>
            <a:r>
              <a:rPr lang="en-US" sz="2500" kern="12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COMPARISON</a:t>
            </a:r>
            <a:endParaRPr lang="en-IN" sz="2500" kern="1200" dirty="0">
              <a:solidFill>
                <a:srgbClr val="0066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3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30319" y="32657"/>
            <a:ext cx="8077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5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1ED0F-49E7-E8CB-EFE8-9A8EE7609139}"/>
              </a:ext>
            </a:extLst>
          </p:cNvPr>
          <p:cNvSpPr/>
          <p:nvPr/>
        </p:nvSpPr>
        <p:spPr>
          <a:xfrm>
            <a:off x="1219200" y="1447800"/>
            <a:ext cx="7699056" cy="4513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en-IN" dirty="0"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1CB16-955F-26F8-9A00-99FD253E5DAC}"/>
              </a:ext>
            </a:extLst>
          </p:cNvPr>
          <p:cNvSpPr txBox="1"/>
          <p:nvPr/>
        </p:nvSpPr>
        <p:spPr>
          <a:xfrm flipH="1">
            <a:off x="2946314" y="2102069"/>
            <a:ext cx="107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like 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ECG, PPG, </a:t>
            </a:r>
          </a:p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EEG, etc.</a:t>
            </a:r>
            <a:endParaRPr lang="en-IN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C6AD1-95CF-3BE4-1111-03CC6B07D335}"/>
              </a:ext>
            </a:extLst>
          </p:cNvPr>
          <p:cNvSpPr/>
          <p:nvPr/>
        </p:nvSpPr>
        <p:spPr>
          <a:xfrm>
            <a:off x="1724763" y="1783376"/>
            <a:ext cx="2537676" cy="302027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7E200-82B1-4957-D9C2-DA5CABE9216B}"/>
              </a:ext>
            </a:extLst>
          </p:cNvPr>
          <p:cNvSpPr txBox="1"/>
          <p:nvPr/>
        </p:nvSpPr>
        <p:spPr>
          <a:xfrm>
            <a:off x="2943562" y="3749071"/>
            <a:ext cx="1123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Patient’s</a:t>
            </a:r>
          </a:p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</a:p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354478-2EE5-C9D8-0DBC-BEC831E84CFC}"/>
              </a:ext>
            </a:extLst>
          </p:cNvPr>
          <p:cNvCxnSpPr>
            <a:cxnSpLocks/>
          </p:cNvCxnSpPr>
          <p:nvPr/>
        </p:nvCxnSpPr>
        <p:spPr>
          <a:xfrm>
            <a:off x="3912748" y="2365004"/>
            <a:ext cx="305502" cy="3270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03A9245D-AF06-AE4B-6B11-ABDCAA632896}"/>
              </a:ext>
            </a:extLst>
          </p:cNvPr>
          <p:cNvSpPr/>
          <p:nvPr/>
        </p:nvSpPr>
        <p:spPr>
          <a:xfrm>
            <a:off x="4813938" y="2102069"/>
            <a:ext cx="1294064" cy="1042080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ABFB62-379E-5C31-F4D8-8C2E6A6879FE}"/>
              </a:ext>
            </a:extLst>
          </p:cNvPr>
          <p:cNvCxnSpPr>
            <a:cxnSpLocks/>
          </p:cNvCxnSpPr>
          <p:nvPr/>
        </p:nvCxnSpPr>
        <p:spPr>
          <a:xfrm flipV="1">
            <a:off x="5460970" y="3143033"/>
            <a:ext cx="1" cy="3722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E2CCA77-600D-3E0B-5B90-8A1F84CFDBDA}"/>
              </a:ext>
            </a:extLst>
          </p:cNvPr>
          <p:cNvSpPr/>
          <p:nvPr/>
        </p:nvSpPr>
        <p:spPr>
          <a:xfrm>
            <a:off x="6400082" y="1783376"/>
            <a:ext cx="2200993" cy="302027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18F6FD-0930-D27A-38BA-677617C3AC16}"/>
              </a:ext>
            </a:extLst>
          </p:cNvPr>
          <p:cNvSpPr/>
          <p:nvPr/>
        </p:nvSpPr>
        <p:spPr>
          <a:xfrm>
            <a:off x="6520385" y="2024819"/>
            <a:ext cx="1994965" cy="1119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3A169E-69E0-7DFA-ED2C-9EA54E9979B6}"/>
              </a:ext>
            </a:extLst>
          </p:cNvPr>
          <p:cNvSpPr/>
          <p:nvPr/>
        </p:nvSpPr>
        <p:spPr>
          <a:xfrm>
            <a:off x="6520385" y="3166436"/>
            <a:ext cx="1994965" cy="1519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/>
          <a:lstStyle/>
          <a:p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Doctors and physicians </a:t>
            </a:r>
            <a:b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biological signals.</a:t>
            </a:r>
            <a:b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They too need the physical</a:t>
            </a:r>
            <a:b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and personal</a:t>
            </a:r>
            <a:b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b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If those information are lost,</a:t>
            </a:r>
            <a:b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process may hamper</a:t>
            </a:r>
            <a:endParaRPr lang="en-IN" sz="115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495AEE-133B-1051-B9C7-22E37A235EA9}"/>
              </a:ext>
            </a:extLst>
          </p:cNvPr>
          <p:cNvSpPr/>
          <p:nvPr/>
        </p:nvSpPr>
        <p:spPr>
          <a:xfrm>
            <a:off x="6625625" y="2722969"/>
            <a:ext cx="870550" cy="3806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just"/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Hospitals </a:t>
            </a:r>
          </a:p>
          <a:p>
            <a:pPr algn="just"/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Clinics</a:t>
            </a:r>
            <a:endParaRPr lang="en-IN" sz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DBDE9E-65ED-CB65-6ECE-B1DFDB1CF5BE}"/>
              </a:ext>
            </a:extLst>
          </p:cNvPr>
          <p:cNvSpPr/>
          <p:nvPr/>
        </p:nvSpPr>
        <p:spPr>
          <a:xfrm>
            <a:off x="7534757" y="2731834"/>
            <a:ext cx="902107" cy="275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Physicians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Graphic 14353" descr="Medical with solid fill">
            <a:extLst>
              <a:ext uri="{FF2B5EF4-FFF2-40B4-BE49-F238E27FC236}">
                <a16:creationId xmlns:a16="http://schemas.microsoft.com/office/drawing/2014/main" id="{F57C899F-B4A4-A288-9867-21D51513D1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9534" y="2101380"/>
            <a:ext cx="729480" cy="729480"/>
          </a:xfrm>
          <a:prstGeom prst="rect">
            <a:avLst/>
          </a:prstGeom>
        </p:spPr>
      </p:pic>
      <p:pic>
        <p:nvPicPr>
          <p:cNvPr id="21" name="Picture 20" descr="Person with stethoscope">
            <a:extLst>
              <a:ext uri="{FF2B5EF4-FFF2-40B4-BE49-F238E27FC236}">
                <a16:creationId xmlns:a16="http://schemas.microsoft.com/office/drawing/2014/main" id="{91C3C951-BB20-BEA0-AD44-B8BE30511A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78" y="2154057"/>
            <a:ext cx="901131" cy="6010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1791D6-1F47-DC38-B968-E50B48AF310D}"/>
              </a:ext>
            </a:extLst>
          </p:cNvPr>
          <p:cNvSpPr txBox="1"/>
          <p:nvPr/>
        </p:nvSpPr>
        <p:spPr>
          <a:xfrm>
            <a:off x="4419094" y="2794308"/>
            <a:ext cx="400110" cy="16000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error</a:t>
            </a:r>
            <a:endParaRPr lang="en-IN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66A3B-D245-374B-E81E-BCBFA6D81E23}"/>
              </a:ext>
            </a:extLst>
          </p:cNvPr>
          <p:cNvSpPr txBox="1"/>
          <p:nvPr/>
        </p:nvSpPr>
        <p:spPr>
          <a:xfrm>
            <a:off x="6092929" y="2794308"/>
            <a:ext cx="400110" cy="16000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error</a:t>
            </a:r>
            <a:endParaRPr lang="en-IN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C18149-34CA-3169-CBD1-B222EAE8553F}"/>
              </a:ext>
            </a:extLst>
          </p:cNvPr>
          <p:cNvSpPr txBox="1"/>
          <p:nvPr/>
        </p:nvSpPr>
        <p:spPr>
          <a:xfrm>
            <a:off x="4922526" y="4132533"/>
            <a:ext cx="12210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Tries to tamper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I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7E9C81-605E-3F9C-D4BC-806F936607D7}"/>
              </a:ext>
            </a:extLst>
          </p:cNvPr>
          <p:cNvSpPr txBox="1"/>
          <p:nvPr/>
        </p:nvSpPr>
        <p:spPr>
          <a:xfrm>
            <a:off x="2528659" y="4762179"/>
            <a:ext cx="157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Patient’s end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49179-0FF5-A43D-7E48-EE2BCA885896}"/>
              </a:ext>
            </a:extLst>
          </p:cNvPr>
          <p:cNvSpPr txBox="1"/>
          <p:nvPr/>
        </p:nvSpPr>
        <p:spPr>
          <a:xfrm>
            <a:off x="5098704" y="4774673"/>
            <a:ext cx="886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B9E1D-CF9F-8370-504C-D4FAF696A19D}"/>
              </a:ext>
            </a:extLst>
          </p:cNvPr>
          <p:cNvSpPr txBox="1"/>
          <p:nvPr/>
        </p:nvSpPr>
        <p:spPr>
          <a:xfrm>
            <a:off x="6733531" y="4777721"/>
            <a:ext cx="157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Authorized user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1">
            <a:extLst>
              <a:ext uri="{FF2B5EF4-FFF2-40B4-BE49-F238E27FC236}">
                <a16:creationId xmlns:a16="http://schemas.microsoft.com/office/drawing/2014/main" id="{EF580FCC-4739-4950-BE65-BE854ABAC8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t="8524" r="83160" b="32016"/>
          <a:stretch/>
        </p:blipFill>
        <p:spPr bwMode="auto">
          <a:xfrm>
            <a:off x="1852598" y="1964954"/>
            <a:ext cx="1109386" cy="266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">
            <a:extLst>
              <a:ext uri="{FF2B5EF4-FFF2-40B4-BE49-F238E27FC236}">
                <a16:creationId xmlns:a16="http://schemas.microsoft.com/office/drawing/2014/main" id="{41C1CB29-E17B-4A42-F84C-4FFFC3BB01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3" t="41494" r="40626" b="43520"/>
          <a:stretch/>
        </p:blipFill>
        <p:spPr bwMode="auto">
          <a:xfrm>
            <a:off x="5024034" y="3515242"/>
            <a:ext cx="873873" cy="59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AB9B4DB-3472-EADC-9C89-F5410128C933}"/>
              </a:ext>
            </a:extLst>
          </p:cNvPr>
          <p:cNvSpPr txBox="1"/>
          <p:nvPr/>
        </p:nvSpPr>
        <p:spPr>
          <a:xfrm>
            <a:off x="1432306" y="5382778"/>
            <a:ext cx="72227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﻿Fig. 1. Security issue while storing and transmitting patient's information through cloud server.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7D09A3-3F5A-E666-D5B5-1F774B49120A}"/>
              </a:ext>
            </a:extLst>
          </p:cNvPr>
          <p:cNvCxnSpPr>
            <a:cxnSpLocks/>
          </p:cNvCxnSpPr>
          <p:nvPr/>
        </p:nvCxnSpPr>
        <p:spPr>
          <a:xfrm flipV="1">
            <a:off x="3749280" y="2731834"/>
            <a:ext cx="464984" cy="12305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A770F8-50D0-6C60-CC6D-BF34084403E9}"/>
              </a:ext>
            </a:extLst>
          </p:cNvPr>
          <p:cNvCxnSpPr>
            <a:cxnSpLocks/>
          </p:cNvCxnSpPr>
          <p:nvPr/>
        </p:nvCxnSpPr>
        <p:spPr>
          <a:xfrm>
            <a:off x="4218250" y="2709863"/>
            <a:ext cx="5956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loud 32">
            <a:extLst>
              <a:ext uri="{FF2B5EF4-FFF2-40B4-BE49-F238E27FC236}">
                <a16:creationId xmlns:a16="http://schemas.microsoft.com/office/drawing/2014/main" id="{8B0A334D-807F-D5D5-1F13-63FFFACD5911}"/>
              </a:ext>
            </a:extLst>
          </p:cNvPr>
          <p:cNvSpPr/>
          <p:nvPr/>
        </p:nvSpPr>
        <p:spPr>
          <a:xfrm>
            <a:off x="4813938" y="2102063"/>
            <a:ext cx="1294064" cy="1042080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A770F8-50D0-6C60-CC6D-BF34084403E9}"/>
              </a:ext>
            </a:extLst>
          </p:cNvPr>
          <p:cNvCxnSpPr>
            <a:cxnSpLocks/>
          </p:cNvCxnSpPr>
          <p:nvPr/>
        </p:nvCxnSpPr>
        <p:spPr>
          <a:xfrm>
            <a:off x="6092929" y="2709863"/>
            <a:ext cx="3071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: Rounded Corners 16540">
            <a:extLst>
              <a:ext uri="{FF2B5EF4-FFF2-40B4-BE49-F238E27FC236}">
                <a16:creationId xmlns:a16="http://schemas.microsoft.com/office/drawing/2014/main" id="{0AF45E10-0A8C-6A4E-9BDC-5A39FDD5C411}"/>
              </a:ext>
            </a:extLst>
          </p:cNvPr>
          <p:cNvSpPr/>
          <p:nvPr/>
        </p:nvSpPr>
        <p:spPr>
          <a:xfrm>
            <a:off x="1187625" y="2060848"/>
            <a:ext cx="7481712" cy="3458617"/>
          </a:xfrm>
          <a:prstGeom prst="roundRect">
            <a:avLst>
              <a:gd name="adj" fmla="val 2012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96937" y="635680"/>
            <a:ext cx="7772400" cy="102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BLOCK DIAGRAM</a:t>
            </a:r>
          </a:p>
          <a:p>
            <a:r>
              <a:rPr lang="en-US" sz="3200" dirty="0"/>
              <a:t>ENCRYPTION: INSERTION OF SECRET BITS</a:t>
            </a:r>
          </a:p>
          <a:p>
            <a:r>
              <a:rPr lang="en-US" sz="3200" dirty="0"/>
              <a:t>DECRYPTION: EXTRACTION OF SECRET BITS</a:t>
            </a:r>
            <a:endParaRPr lang="en-IN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BD8D97-1255-E053-C9F2-446686F3F432}"/>
              </a:ext>
            </a:extLst>
          </p:cNvPr>
          <p:cNvCxnSpPr>
            <a:cxnSpLocks/>
            <a:stCxn id="49" idx="1"/>
            <a:endCxn id="12" idx="3"/>
          </p:cNvCxnSpPr>
          <p:nvPr/>
        </p:nvCxnSpPr>
        <p:spPr>
          <a:xfrm flipH="1" flipV="1">
            <a:off x="5120783" y="4390172"/>
            <a:ext cx="703952" cy="8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3FC6D02-E98F-6F18-7775-9211562B2C2C}"/>
              </a:ext>
            </a:extLst>
          </p:cNvPr>
          <p:cNvSpPr/>
          <p:nvPr/>
        </p:nvSpPr>
        <p:spPr>
          <a:xfrm>
            <a:off x="1340778" y="2388830"/>
            <a:ext cx="205255" cy="51187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Bio-signal</a:t>
            </a: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2A81E97E-1AAD-D706-CEC9-7E3D199352E6}"/>
              </a:ext>
            </a:extLst>
          </p:cNvPr>
          <p:cNvSpPr/>
          <p:nvPr/>
        </p:nvSpPr>
        <p:spPr>
          <a:xfrm>
            <a:off x="1342429" y="2958793"/>
            <a:ext cx="181004" cy="47253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Secret-bit</a:t>
            </a: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E2A4E649-1A21-02F8-FB1F-9ABCE71416B6}"/>
              </a:ext>
            </a:extLst>
          </p:cNvPr>
          <p:cNvSpPr/>
          <p:nvPr/>
        </p:nvSpPr>
        <p:spPr>
          <a:xfrm>
            <a:off x="4613973" y="2693531"/>
            <a:ext cx="506810" cy="197644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Passkey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09536C50-92F2-BB6C-4FA7-74A2485270AB}"/>
              </a:ext>
            </a:extLst>
          </p:cNvPr>
          <p:cNvSpPr/>
          <p:nvPr/>
        </p:nvSpPr>
        <p:spPr>
          <a:xfrm>
            <a:off x="4491735" y="3488868"/>
            <a:ext cx="629048" cy="197644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Stego-data</a:t>
            </a: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1FCFA22E-580C-3268-E03C-74F5BDAB36BB}"/>
              </a:ext>
            </a:extLst>
          </p:cNvPr>
          <p:cNvSpPr/>
          <p:nvPr/>
        </p:nvSpPr>
        <p:spPr>
          <a:xfrm>
            <a:off x="4585399" y="4305637"/>
            <a:ext cx="535384" cy="169069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36F5379E-EC03-9E75-6554-9B253E73F994}"/>
              </a:ext>
            </a:extLst>
          </p:cNvPr>
          <p:cNvSpPr/>
          <p:nvPr/>
        </p:nvSpPr>
        <p:spPr>
          <a:xfrm>
            <a:off x="6976172" y="2430402"/>
            <a:ext cx="1075929" cy="196454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 blocks</a:t>
            </a:r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D66251E6-2363-7751-90B0-74EB1AA715F7}"/>
              </a:ext>
            </a:extLst>
          </p:cNvPr>
          <p:cNvSpPr/>
          <p:nvPr/>
        </p:nvSpPr>
        <p:spPr>
          <a:xfrm>
            <a:off x="6976171" y="4348498"/>
            <a:ext cx="1075929" cy="1714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byte stream</a:t>
            </a:r>
          </a:p>
        </p:txBody>
      </p:sp>
      <p:sp>
        <p:nvSpPr>
          <p:cNvPr id="15" name="Rectangle: Rounded Corners 12">
            <a:extLst>
              <a:ext uri="{FF2B5EF4-FFF2-40B4-BE49-F238E27FC236}">
                <a16:creationId xmlns:a16="http://schemas.microsoft.com/office/drawing/2014/main" id="{D1BB9840-888C-C43C-D80D-74557548E522}"/>
              </a:ext>
            </a:extLst>
          </p:cNvPr>
          <p:cNvSpPr/>
          <p:nvPr/>
        </p:nvSpPr>
        <p:spPr>
          <a:xfrm>
            <a:off x="8309671" y="4017506"/>
            <a:ext cx="180579" cy="521494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bit</a:t>
            </a: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327AEFCE-6519-7CC8-757F-1B445D9EF0AA}"/>
              </a:ext>
            </a:extLst>
          </p:cNvPr>
          <p:cNvSpPr/>
          <p:nvPr/>
        </p:nvSpPr>
        <p:spPr>
          <a:xfrm>
            <a:off x="8309671" y="2553037"/>
            <a:ext cx="180579" cy="1250156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 Bio-signal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7DBA43-313C-06EE-AD82-DDCB1394772B}"/>
              </a:ext>
            </a:extLst>
          </p:cNvPr>
          <p:cNvSpPr/>
          <p:nvPr/>
        </p:nvSpPr>
        <p:spPr>
          <a:xfrm>
            <a:off x="1719925" y="3135254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B78EB-92C7-9339-6847-7C97263E85AB}"/>
              </a:ext>
            </a:extLst>
          </p:cNvPr>
          <p:cNvSpPr/>
          <p:nvPr/>
        </p:nvSpPr>
        <p:spPr>
          <a:xfrm>
            <a:off x="3151487" y="3302932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4D1557-1720-61C7-CE39-3B9656AB195F}"/>
              </a:ext>
            </a:extLst>
          </p:cNvPr>
          <p:cNvSpPr/>
          <p:nvPr/>
        </p:nvSpPr>
        <p:spPr>
          <a:xfrm>
            <a:off x="3490552" y="3302932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C8D84F-8CD2-AA9A-587A-9631D689CBA1}"/>
              </a:ext>
            </a:extLst>
          </p:cNvPr>
          <p:cNvSpPr/>
          <p:nvPr/>
        </p:nvSpPr>
        <p:spPr>
          <a:xfrm>
            <a:off x="3829617" y="3302932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BD748-80DC-60FD-1955-DE40E3822F63}"/>
              </a:ext>
            </a:extLst>
          </p:cNvPr>
          <p:cNvSpPr/>
          <p:nvPr/>
        </p:nvSpPr>
        <p:spPr>
          <a:xfrm>
            <a:off x="4168681" y="3302932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8CE0A-C627-C73C-4DC2-43150C60E680}"/>
                  </a:ext>
                </a:extLst>
              </p:cNvPr>
              <p:cNvSpPr/>
              <p:nvPr/>
            </p:nvSpPr>
            <p:spPr>
              <a:xfrm>
                <a:off x="3096719" y="3893482"/>
                <a:ext cx="340519" cy="142875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[B`</a:t>
                </a:r>
                <a:r>
                  <a:rPr lang="en-IN" sz="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5D8CE0A-C627-C73C-4DC2-43150C60E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719" y="3893482"/>
                <a:ext cx="340519" cy="142875"/>
              </a:xfrm>
              <a:prstGeom prst="rect">
                <a:avLst/>
              </a:prstGeom>
              <a:blipFill rotWithShape="0">
                <a:blip r:embed="rId2"/>
                <a:stretch>
                  <a:fillRect l="-5263" t="-16667" r="-10526" b="-33333"/>
                </a:stretch>
              </a:blipFill>
              <a:ln w="63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7D538E-0827-7C2D-378B-621359C54A88}"/>
                  </a:ext>
                </a:extLst>
              </p:cNvPr>
              <p:cNvSpPr/>
              <p:nvPr/>
            </p:nvSpPr>
            <p:spPr>
              <a:xfrm>
                <a:off x="3463301" y="3893482"/>
                <a:ext cx="340519" cy="142875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tint val="66000"/>
                      <a:satMod val="160000"/>
                    </a:srgbClr>
                  </a:gs>
                  <a:gs pos="50000">
                    <a:srgbClr val="0070C0">
                      <a:tint val="44500"/>
                      <a:satMod val="160000"/>
                    </a:srgbClr>
                  </a:gs>
                  <a:gs pos="100000">
                    <a:srgbClr val="0070C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[B`</a:t>
                </a:r>
                <a:r>
                  <a:rPr lang="en-IN" sz="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37D538E-0827-7C2D-378B-621359C54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1" y="3893482"/>
                <a:ext cx="340519" cy="142875"/>
              </a:xfrm>
              <a:prstGeom prst="rect">
                <a:avLst/>
              </a:prstGeom>
              <a:blipFill rotWithShape="0">
                <a:blip r:embed="rId3"/>
                <a:stretch>
                  <a:fillRect l="-5263" t="-16667" r="-10526" b="-33333"/>
                </a:stretch>
              </a:blipFill>
              <a:ln w="63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18A04A1-A6F7-FFA9-3BC0-28FAD0D40414}"/>
                  </a:ext>
                </a:extLst>
              </p:cNvPr>
              <p:cNvSpPr/>
              <p:nvPr/>
            </p:nvSpPr>
            <p:spPr>
              <a:xfrm>
                <a:off x="3829883" y="3893482"/>
                <a:ext cx="340519" cy="142875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[B`</a:t>
                </a:r>
                <a:r>
                  <a:rPr lang="en-IN" sz="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8A04A1-A6F7-FFA9-3BC0-28FAD0D4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883" y="3893482"/>
                <a:ext cx="340519" cy="142875"/>
              </a:xfrm>
              <a:prstGeom prst="rect">
                <a:avLst/>
              </a:prstGeom>
              <a:blipFill rotWithShape="0">
                <a:blip r:embed="rId4"/>
                <a:stretch>
                  <a:fillRect l="-5263" t="-16667" r="-10526" b="-33333"/>
                </a:stretch>
              </a:blipFill>
              <a:ln w="635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50ABCE-BD21-E8DF-E304-AC2EF8FFBB5D}"/>
                  </a:ext>
                </a:extLst>
              </p:cNvPr>
              <p:cNvSpPr/>
              <p:nvPr/>
            </p:nvSpPr>
            <p:spPr>
              <a:xfrm>
                <a:off x="4196465" y="3893482"/>
                <a:ext cx="340519" cy="142875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[B`</a:t>
                </a:r>
                <a:r>
                  <a:rPr lang="en-IN" sz="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IN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]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950ABCE-BD21-E8DF-E304-AC2EF8FFB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65" y="3893482"/>
                <a:ext cx="340519" cy="142875"/>
              </a:xfrm>
              <a:prstGeom prst="rect">
                <a:avLst/>
              </a:prstGeom>
              <a:blipFill rotWithShape="0">
                <a:blip r:embed="rId5"/>
                <a:stretch>
                  <a:fillRect l="-7018" t="-16667" r="-14035" b="-33333"/>
                </a:stretch>
              </a:blipFill>
              <a:ln w="63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15360">
            <a:extLst>
              <a:ext uri="{FF2B5EF4-FFF2-40B4-BE49-F238E27FC236}">
                <a16:creationId xmlns:a16="http://schemas.microsoft.com/office/drawing/2014/main" id="{31A27DEB-1E87-DAA6-944E-CAAB6895AE10}"/>
              </a:ext>
            </a:extLst>
          </p:cNvPr>
          <p:cNvSpPr/>
          <p:nvPr/>
        </p:nvSpPr>
        <p:spPr>
          <a:xfrm>
            <a:off x="2785963" y="4315161"/>
            <a:ext cx="488256" cy="157162"/>
          </a:xfrm>
          <a:custGeom>
            <a:avLst/>
            <a:gdLst>
              <a:gd name="connsiteX0" fmla="*/ 0 w 481015"/>
              <a:gd name="connsiteY0" fmla="*/ 0 h 151208"/>
              <a:gd name="connsiteX1" fmla="*/ 481015 w 481015"/>
              <a:gd name="connsiteY1" fmla="*/ 0 h 151208"/>
              <a:gd name="connsiteX2" fmla="*/ 481015 w 481015"/>
              <a:gd name="connsiteY2" fmla="*/ 151208 h 151208"/>
              <a:gd name="connsiteX3" fmla="*/ 0 w 481015"/>
              <a:gd name="connsiteY3" fmla="*/ 151208 h 151208"/>
              <a:gd name="connsiteX4" fmla="*/ 0 w 481015"/>
              <a:gd name="connsiteY4" fmla="*/ 0 h 151208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481015 w 481015"/>
              <a:gd name="connsiteY2" fmla="*/ 1786 h 152994"/>
              <a:gd name="connsiteX3" fmla="*/ 481015 w 481015"/>
              <a:gd name="connsiteY3" fmla="*/ 152994 h 152994"/>
              <a:gd name="connsiteX4" fmla="*/ 0 w 481015"/>
              <a:gd name="connsiteY4" fmla="*/ 152994 h 152994"/>
              <a:gd name="connsiteX5" fmla="*/ 0 w 481015"/>
              <a:gd name="connsiteY5" fmla="*/ 1786 h 152994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481015 w 481015"/>
              <a:gd name="connsiteY2" fmla="*/ 1786 h 152994"/>
              <a:gd name="connsiteX3" fmla="*/ 481015 w 481015"/>
              <a:gd name="connsiteY3" fmla="*/ 152994 h 152994"/>
              <a:gd name="connsiteX4" fmla="*/ 0 w 481015"/>
              <a:gd name="connsiteY4" fmla="*/ 152994 h 152994"/>
              <a:gd name="connsiteX5" fmla="*/ 0 w 481015"/>
              <a:gd name="connsiteY5" fmla="*/ 1786 h 152994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275038 w 481015"/>
              <a:gd name="connsiteY2" fmla="*/ 0 h 152994"/>
              <a:gd name="connsiteX3" fmla="*/ 481015 w 481015"/>
              <a:gd name="connsiteY3" fmla="*/ 1786 h 152994"/>
              <a:gd name="connsiteX4" fmla="*/ 481015 w 481015"/>
              <a:gd name="connsiteY4" fmla="*/ 152994 h 152994"/>
              <a:gd name="connsiteX5" fmla="*/ 0 w 481015"/>
              <a:gd name="connsiteY5" fmla="*/ 152994 h 152994"/>
              <a:gd name="connsiteX6" fmla="*/ 0 w 481015"/>
              <a:gd name="connsiteY6" fmla="*/ 1786 h 152994"/>
              <a:gd name="connsiteX0" fmla="*/ 0 w 481015"/>
              <a:gd name="connsiteY0" fmla="*/ 1786 h 152994"/>
              <a:gd name="connsiteX1" fmla="*/ 129782 w 481015"/>
              <a:gd name="connsiteY1" fmla="*/ 0 h 152994"/>
              <a:gd name="connsiteX2" fmla="*/ 201219 w 481015"/>
              <a:gd name="connsiteY2" fmla="*/ 0 h 152994"/>
              <a:gd name="connsiteX3" fmla="*/ 275038 w 481015"/>
              <a:gd name="connsiteY3" fmla="*/ 0 h 152994"/>
              <a:gd name="connsiteX4" fmla="*/ 481015 w 481015"/>
              <a:gd name="connsiteY4" fmla="*/ 1786 h 152994"/>
              <a:gd name="connsiteX5" fmla="*/ 481015 w 481015"/>
              <a:gd name="connsiteY5" fmla="*/ 152994 h 152994"/>
              <a:gd name="connsiteX6" fmla="*/ 0 w 481015"/>
              <a:gd name="connsiteY6" fmla="*/ 152994 h 152994"/>
              <a:gd name="connsiteX7" fmla="*/ 0 w 481015"/>
              <a:gd name="connsiteY7" fmla="*/ 1786 h 152994"/>
              <a:gd name="connsiteX0" fmla="*/ 0 w 481015"/>
              <a:gd name="connsiteY0" fmla="*/ 1786 h 152994"/>
              <a:gd name="connsiteX1" fmla="*/ 129782 w 481015"/>
              <a:gd name="connsiteY1" fmla="*/ 0 h 152994"/>
              <a:gd name="connsiteX2" fmla="*/ 201219 w 481015"/>
              <a:gd name="connsiteY2" fmla="*/ 0 h 152994"/>
              <a:gd name="connsiteX3" fmla="*/ 275038 w 481015"/>
              <a:gd name="connsiteY3" fmla="*/ 0 h 152994"/>
              <a:gd name="connsiteX4" fmla="*/ 353619 w 481015"/>
              <a:gd name="connsiteY4" fmla="*/ 0 h 152994"/>
              <a:gd name="connsiteX5" fmla="*/ 481015 w 481015"/>
              <a:gd name="connsiteY5" fmla="*/ 1786 h 152994"/>
              <a:gd name="connsiteX6" fmla="*/ 481015 w 481015"/>
              <a:gd name="connsiteY6" fmla="*/ 152994 h 152994"/>
              <a:gd name="connsiteX7" fmla="*/ 0 w 481015"/>
              <a:gd name="connsiteY7" fmla="*/ 152994 h 152994"/>
              <a:gd name="connsiteX8" fmla="*/ 0 w 481015"/>
              <a:gd name="connsiteY8" fmla="*/ 1786 h 152994"/>
              <a:gd name="connsiteX0" fmla="*/ 0 w 481015"/>
              <a:gd name="connsiteY0" fmla="*/ 1786 h 152994"/>
              <a:gd name="connsiteX1" fmla="*/ 65488 w 481015"/>
              <a:gd name="connsiteY1" fmla="*/ 2381 h 152994"/>
              <a:gd name="connsiteX2" fmla="*/ 129782 w 481015"/>
              <a:gd name="connsiteY2" fmla="*/ 0 h 152994"/>
              <a:gd name="connsiteX3" fmla="*/ 201219 w 481015"/>
              <a:gd name="connsiteY3" fmla="*/ 0 h 152994"/>
              <a:gd name="connsiteX4" fmla="*/ 275038 w 481015"/>
              <a:gd name="connsiteY4" fmla="*/ 0 h 152994"/>
              <a:gd name="connsiteX5" fmla="*/ 353619 w 481015"/>
              <a:gd name="connsiteY5" fmla="*/ 0 h 152994"/>
              <a:gd name="connsiteX6" fmla="*/ 481015 w 481015"/>
              <a:gd name="connsiteY6" fmla="*/ 1786 h 152994"/>
              <a:gd name="connsiteX7" fmla="*/ 481015 w 481015"/>
              <a:gd name="connsiteY7" fmla="*/ 152994 h 152994"/>
              <a:gd name="connsiteX8" fmla="*/ 0 w 481015"/>
              <a:gd name="connsiteY8" fmla="*/ 152994 h 152994"/>
              <a:gd name="connsiteX9" fmla="*/ 0 w 481015"/>
              <a:gd name="connsiteY9" fmla="*/ 1786 h 152994"/>
              <a:gd name="connsiteX0" fmla="*/ 0 w 481015"/>
              <a:gd name="connsiteY0" fmla="*/ 1786 h 152994"/>
              <a:gd name="connsiteX1" fmla="*/ 65488 w 481015"/>
              <a:gd name="connsiteY1" fmla="*/ 2381 h 152994"/>
              <a:gd name="connsiteX2" fmla="*/ 129782 w 481015"/>
              <a:gd name="connsiteY2" fmla="*/ 0 h 152994"/>
              <a:gd name="connsiteX3" fmla="*/ 201219 w 481015"/>
              <a:gd name="connsiteY3" fmla="*/ 0 h 152994"/>
              <a:gd name="connsiteX4" fmla="*/ 275038 w 481015"/>
              <a:gd name="connsiteY4" fmla="*/ 0 h 152994"/>
              <a:gd name="connsiteX5" fmla="*/ 353619 w 481015"/>
              <a:gd name="connsiteY5" fmla="*/ 0 h 152994"/>
              <a:gd name="connsiteX6" fmla="*/ 408388 w 481015"/>
              <a:gd name="connsiteY6" fmla="*/ 0 h 152994"/>
              <a:gd name="connsiteX7" fmla="*/ 481015 w 481015"/>
              <a:gd name="connsiteY7" fmla="*/ 1786 h 152994"/>
              <a:gd name="connsiteX8" fmla="*/ 481015 w 481015"/>
              <a:gd name="connsiteY8" fmla="*/ 152994 h 152994"/>
              <a:gd name="connsiteX9" fmla="*/ 0 w 481015"/>
              <a:gd name="connsiteY9" fmla="*/ 152994 h 152994"/>
              <a:gd name="connsiteX10" fmla="*/ 0 w 481015"/>
              <a:gd name="connsiteY10" fmla="*/ 1786 h 1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015" h="152994">
                <a:moveTo>
                  <a:pt x="0" y="1786"/>
                </a:moveTo>
                <a:lnTo>
                  <a:pt x="65488" y="2381"/>
                </a:lnTo>
                <a:lnTo>
                  <a:pt x="129782" y="0"/>
                </a:lnTo>
                <a:lnTo>
                  <a:pt x="201219" y="0"/>
                </a:lnTo>
                <a:lnTo>
                  <a:pt x="275038" y="0"/>
                </a:lnTo>
                <a:lnTo>
                  <a:pt x="353619" y="0"/>
                </a:lnTo>
                <a:lnTo>
                  <a:pt x="408388" y="0"/>
                </a:lnTo>
                <a:lnTo>
                  <a:pt x="481015" y="1786"/>
                </a:lnTo>
                <a:lnTo>
                  <a:pt x="481015" y="152994"/>
                </a:lnTo>
                <a:lnTo>
                  <a:pt x="0" y="152994"/>
                </a:lnTo>
                <a:lnTo>
                  <a:pt x="0" y="1786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2346AE-499E-002F-B541-2EBF3459E688}"/>
              </a:ext>
            </a:extLst>
          </p:cNvPr>
          <p:cNvSpPr/>
          <p:nvPr/>
        </p:nvSpPr>
        <p:spPr>
          <a:xfrm>
            <a:off x="5457332" y="3821845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AEB9FA-3D5C-4AFE-61D6-54487258BC42}"/>
              </a:ext>
            </a:extLst>
          </p:cNvPr>
          <p:cNvSpPr/>
          <p:nvPr/>
        </p:nvSpPr>
        <p:spPr>
          <a:xfrm>
            <a:off x="5685370" y="3821845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4D2A4E-9D20-477A-D39C-3308AAD8FBB7}"/>
              </a:ext>
            </a:extLst>
          </p:cNvPr>
          <p:cNvSpPr/>
          <p:nvPr/>
        </p:nvSpPr>
        <p:spPr>
          <a:xfrm>
            <a:off x="5913408" y="3821845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4684A5-06D9-082E-477B-7B14BB86A5FA}"/>
              </a:ext>
            </a:extLst>
          </p:cNvPr>
          <p:cNvSpPr/>
          <p:nvPr/>
        </p:nvSpPr>
        <p:spPr>
          <a:xfrm>
            <a:off x="6141445" y="3821845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1A2A67-1BA9-B878-DA90-8C82E46FF925}"/>
              </a:ext>
            </a:extLst>
          </p:cNvPr>
          <p:cNvSpPr/>
          <p:nvPr/>
        </p:nvSpPr>
        <p:spPr>
          <a:xfrm>
            <a:off x="6736660" y="2669717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AE0272-1290-AEE0-804E-9793D67CE1E3}"/>
              </a:ext>
            </a:extLst>
          </p:cNvPr>
          <p:cNvSpPr/>
          <p:nvPr/>
        </p:nvSpPr>
        <p:spPr>
          <a:xfrm>
            <a:off x="7105156" y="2669717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EA13D0-8D67-D605-D935-33B468756DD5}"/>
              </a:ext>
            </a:extLst>
          </p:cNvPr>
          <p:cNvSpPr/>
          <p:nvPr/>
        </p:nvSpPr>
        <p:spPr>
          <a:xfrm>
            <a:off x="7473652" y="2669717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D73C20-738F-4D83-EAA3-79112F5F86DE}"/>
              </a:ext>
            </a:extLst>
          </p:cNvPr>
          <p:cNvSpPr/>
          <p:nvPr/>
        </p:nvSpPr>
        <p:spPr>
          <a:xfrm>
            <a:off x="7842148" y="2669717"/>
            <a:ext cx="180975" cy="1428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21CA7C-B408-5DEC-DD39-9B591B157DD7}"/>
              </a:ext>
            </a:extLst>
          </p:cNvPr>
          <p:cNvSpPr/>
          <p:nvPr/>
        </p:nvSpPr>
        <p:spPr>
          <a:xfrm>
            <a:off x="6679510" y="3455531"/>
            <a:ext cx="318691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az-Cyrl-AZ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800" dirty="0">
                <a:solidFill>
                  <a:schemeClr val="tx1"/>
                </a:solidFill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</a:rPr>
              <a:t>1</a:t>
            </a:r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B1B5CD-1DE9-A867-044E-14E9117033C4}"/>
              </a:ext>
            </a:extLst>
          </p:cNvPr>
          <p:cNvSpPr/>
          <p:nvPr/>
        </p:nvSpPr>
        <p:spPr>
          <a:xfrm>
            <a:off x="7076385" y="3455531"/>
            <a:ext cx="318691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az-Cyrl-AZ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800" dirty="0">
                <a:solidFill>
                  <a:schemeClr val="tx1"/>
                </a:solidFill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</a:rPr>
              <a:t>2</a:t>
            </a:r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D43FAE-978F-A7CE-1625-850580CD5578}"/>
              </a:ext>
            </a:extLst>
          </p:cNvPr>
          <p:cNvSpPr/>
          <p:nvPr/>
        </p:nvSpPr>
        <p:spPr>
          <a:xfrm>
            <a:off x="7657998" y="3769456"/>
            <a:ext cx="365125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az-Cyrl-AZ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800" dirty="0">
                <a:solidFill>
                  <a:schemeClr val="tx1"/>
                </a:solidFill>
              </a:rPr>
              <a:t>B`</a:t>
            </a:r>
            <a:r>
              <a:rPr lang="en-IN" sz="800" baseline="-25000" dirty="0">
                <a:solidFill>
                  <a:schemeClr val="tx1"/>
                </a:solidFill>
              </a:rPr>
              <a:t>3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F67EB0-0463-AC92-37BC-D084F8DBAB79}"/>
              </a:ext>
            </a:extLst>
          </p:cNvPr>
          <p:cNvSpPr/>
          <p:nvPr/>
        </p:nvSpPr>
        <p:spPr>
          <a:xfrm>
            <a:off x="6711259" y="4174667"/>
            <a:ext cx="257571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5F70AD-5F02-D657-B28A-6B6889A77A4B}"/>
              </a:ext>
            </a:extLst>
          </p:cNvPr>
          <p:cNvSpPr/>
          <p:nvPr/>
        </p:nvSpPr>
        <p:spPr>
          <a:xfrm>
            <a:off x="7053593" y="4174667"/>
            <a:ext cx="257571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962152-F496-5B4F-35CF-4BD89E199EAF}"/>
              </a:ext>
            </a:extLst>
          </p:cNvPr>
          <p:cNvSpPr/>
          <p:nvPr/>
        </p:nvSpPr>
        <p:spPr>
          <a:xfrm>
            <a:off x="7395927" y="4174667"/>
            <a:ext cx="257571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95145-CD46-22DB-7675-EA2BDEC0349F}"/>
              </a:ext>
            </a:extLst>
          </p:cNvPr>
          <p:cNvSpPr/>
          <p:nvPr/>
        </p:nvSpPr>
        <p:spPr>
          <a:xfrm>
            <a:off x="7738261" y="4174667"/>
            <a:ext cx="257571" cy="1428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15380">
            <a:extLst>
              <a:ext uri="{FF2B5EF4-FFF2-40B4-BE49-F238E27FC236}">
                <a16:creationId xmlns:a16="http://schemas.microsoft.com/office/drawing/2014/main" id="{BB2F4DA8-D411-E509-9FF5-D837061B5C38}"/>
              </a:ext>
            </a:extLst>
          </p:cNvPr>
          <p:cNvSpPr/>
          <p:nvPr/>
        </p:nvSpPr>
        <p:spPr>
          <a:xfrm>
            <a:off x="5457333" y="3365837"/>
            <a:ext cx="993774" cy="342900"/>
          </a:xfrm>
          <a:custGeom>
            <a:avLst/>
            <a:gdLst>
              <a:gd name="connsiteX0" fmla="*/ 0 w 993774"/>
              <a:gd name="connsiteY0" fmla="*/ 0 h 339724"/>
              <a:gd name="connsiteX1" fmla="*/ 993774 w 993774"/>
              <a:gd name="connsiteY1" fmla="*/ 0 h 339724"/>
              <a:gd name="connsiteX2" fmla="*/ 993774 w 993774"/>
              <a:gd name="connsiteY2" fmla="*/ 339724 h 339724"/>
              <a:gd name="connsiteX3" fmla="*/ 0 w 993774"/>
              <a:gd name="connsiteY3" fmla="*/ 339724 h 339724"/>
              <a:gd name="connsiteX4" fmla="*/ 0 w 993774"/>
              <a:gd name="connsiteY4" fmla="*/ 0 h 339724"/>
              <a:gd name="connsiteX0" fmla="*/ 0 w 993774"/>
              <a:gd name="connsiteY0" fmla="*/ 3176 h 342900"/>
              <a:gd name="connsiteX1" fmla="*/ 828674 w 993774"/>
              <a:gd name="connsiteY1" fmla="*/ 0 h 342900"/>
              <a:gd name="connsiteX2" fmla="*/ 993774 w 993774"/>
              <a:gd name="connsiteY2" fmla="*/ 3176 h 342900"/>
              <a:gd name="connsiteX3" fmla="*/ 993774 w 993774"/>
              <a:gd name="connsiteY3" fmla="*/ 342900 h 342900"/>
              <a:gd name="connsiteX4" fmla="*/ 0 w 993774"/>
              <a:gd name="connsiteY4" fmla="*/ 342900 h 342900"/>
              <a:gd name="connsiteX5" fmla="*/ 0 w 993774"/>
              <a:gd name="connsiteY5" fmla="*/ 3176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3774" h="342900">
                <a:moveTo>
                  <a:pt x="0" y="3176"/>
                </a:moveTo>
                <a:lnTo>
                  <a:pt x="828674" y="0"/>
                </a:lnTo>
                <a:lnTo>
                  <a:pt x="993774" y="3176"/>
                </a:lnTo>
                <a:lnTo>
                  <a:pt x="993774" y="342900"/>
                </a:lnTo>
                <a:lnTo>
                  <a:pt x="0" y="342900"/>
                </a:lnTo>
                <a:lnTo>
                  <a:pt x="0" y="3176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bit extraction in Hermite space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99CEA4-C049-C891-F716-40FF70651F8B}"/>
              </a:ext>
            </a:extLst>
          </p:cNvPr>
          <p:cNvSpPr/>
          <p:nvPr/>
        </p:nvSpPr>
        <p:spPr>
          <a:xfrm>
            <a:off x="6649541" y="3019365"/>
            <a:ext cx="719733" cy="293291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feature estimation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18BF21-B60B-F4D2-3DE9-09B176E3D293}"/>
              </a:ext>
            </a:extLst>
          </p:cNvPr>
          <p:cNvSpPr/>
          <p:nvPr/>
        </p:nvSpPr>
        <p:spPr>
          <a:xfrm>
            <a:off x="7555213" y="3287652"/>
            <a:ext cx="560388" cy="3063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Su-LSTM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4F5105-3776-72DC-3C7F-FD11270504E5}"/>
              </a:ext>
            </a:extLst>
          </p:cNvPr>
          <p:cNvSpPr/>
          <p:nvPr/>
        </p:nvSpPr>
        <p:spPr>
          <a:xfrm>
            <a:off x="6708486" y="3741281"/>
            <a:ext cx="705824" cy="3175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PSO-Based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15384">
            <a:extLst>
              <a:ext uri="{FF2B5EF4-FFF2-40B4-BE49-F238E27FC236}">
                <a16:creationId xmlns:a16="http://schemas.microsoft.com/office/drawing/2014/main" id="{F03F2ECD-FAB5-40B4-4C76-9411413229A0}"/>
              </a:ext>
            </a:extLst>
          </p:cNvPr>
          <p:cNvSpPr/>
          <p:nvPr/>
        </p:nvSpPr>
        <p:spPr>
          <a:xfrm>
            <a:off x="3243164" y="2643524"/>
            <a:ext cx="1124151" cy="319087"/>
          </a:xfrm>
          <a:custGeom>
            <a:avLst/>
            <a:gdLst>
              <a:gd name="connsiteX0" fmla="*/ 0 w 1124151"/>
              <a:gd name="connsiteY0" fmla="*/ 0 h 317500"/>
              <a:gd name="connsiteX1" fmla="*/ 1124151 w 1124151"/>
              <a:gd name="connsiteY1" fmla="*/ 0 h 317500"/>
              <a:gd name="connsiteX2" fmla="*/ 1124151 w 1124151"/>
              <a:gd name="connsiteY2" fmla="*/ 317500 h 317500"/>
              <a:gd name="connsiteX3" fmla="*/ 0 w 1124151"/>
              <a:gd name="connsiteY3" fmla="*/ 317500 h 317500"/>
              <a:gd name="connsiteX4" fmla="*/ 0 w 1124151"/>
              <a:gd name="connsiteY4" fmla="*/ 0 h 317500"/>
              <a:gd name="connsiteX0" fmla="*/ 0 w 1124151"/>
              <a:gd name="connsiteY0" fmla="*/ 0 h 317500"/>
              <a:gd name="connsiteX1" fmla="*/ 127399 w 1124151"/>
              <a:gd name="connsiteY1" fmla="*/ 794 h 317500"/>
              <a:gd name="connsiteX2" fmla="*/ 1124151 w 1124151"/>
              <a:gd name="connsiteY2" fmla="*/ 0 h 317500"/>
              <a:gd name="connsiteX3" fmla="*/ 1124151 w 1124151"/>
              <a:gd name="connsiteY3" fmla="*/ 317500 h 317500"/>
              <a:gd name="connsiteX4" fmla="*/ 0 w 1124151"/>
              <a:gd name="connsiteY4" fmla="*/ 317500 h 317500"/>
              <a:gd name="connsiteX5" fmla="*/ 0 w 1124151"/>
              <a:gd name="connsiteY5" fmla="*/ 0 h 317500"/>
              <a:gd name="connsiteX0" fmla="*/ 0 w 1124151"/>
              <a:gd name="connsiteY0" fmla="*/ 0 h 317500"/>
              <a:gd name="connsiteX1" fmla="*/ 127399 w 1124151"/>
              <a:gd name="connsiteY1" fmla="*/ 794 h 317500"/>
              <a:gd name="connsiteX2" fmla="*/ 270274 w 1124151"/>
              <a:gd name="connsiteY2" fmla="*/ 794 h 317500"/>
              <a:gd name="connsiteX3" fmla="*/ 1124151 w 1124151"/>
              <a:gd name="connsiteY3" fmla="*/ 0 h 317500"/>
              <a:gd name="connsiteX4" fmla="*/ 1124151 w 1124151"/>
              <a:gd name="connsiteY4" fmla="*/ 317500 h 317500"/>
              <a:gd name="connsiteX5" fmla="*/ 0 w 1124151"/>
              <a:gd name="connsiteY5" fmla="*/ 317500 h 317500"/>
              <a:gd name="connsiteX6" fmla="*/ 0 w 1124151"/>
              <a:gd name="connsiteY6" fmla="*/ 0 h 317500"/>
              <a:gd name="connsiteX0" fmla="*/ 0 w 1124151"/>
              <a:gd name="connsiteY0" fmla="*/ 0 h 317500"/>
              <a:gd name="connsiteX1" fmla="*/ 127399 w 1124151"/>
              <a:gd name="connsiteY1" fmla="*/ 794 h 317500"/>
              <a:gd name="connsiteX2" fmla="*/ 270274 w 1124151"/>
              <a:gd name="connsiteY2" fmla="*/ 794 h 317500"/>
              <a:gd name="connsiteX3" fmla="*/ 417912 w 1124151"/>
              <a:gd name="connsiteY3" fmla="*/ 794 h 317500"/>
              <a:gd name="connsiteX4" fmla="*/ 1124151 w 1124151"/>
              <a:gd name="connsiteY4" fmla="*/ 0 h 317500"/>
              <a:gd name="connsiteX5" fmla="*/ 1124151 w 1124151"/>
              <a:gd name="connsiteY5" fmla="*/ 317500 h 317500"/>
              <a:gd name="connsiteX6" fmla="*/ 0 w 1124151"/>
              <a:gd name="connsiteY6" fmla="*/ 317500 h 317500"/>
              <a:gd name="connsiteX7" fmla="*/ 0 w 1124151"/>
              <a:gd name="connsiteY7" fmla="*/ 0 h 317500"/>
              <a:gd name="connsiteX0" fmla="*/ 0 w 1124151"/>
              <a:gd name="connsiteY0" fmla="*/ 1587 h 319087"/>
              <a:gd name="connsiteX1" fmla="*/ 127399 w 1124151"/>
              <a:gd name="connsiteY1" fmla="*/ 2381 h 319087"/>
              <a:gd name="connsiteX2" fmla="*/ 270274 w 1124151"/>
              <a:gd name="connsiteY2" fmla="*/ 2381 h 319087"/>
              <a:gd name="connsiteX3" fmla="*/ 417912 w 1124151"/>
              <a:gd name="connsiteY3" fmla="*/ 2381 h 319087"/>
              <a:gd name="connsiteX4" fmla="*/ 548881 w 1124151"/>
              <a:gd name="connsiteY4" fmla="*/ 0 h 319087"/>
              <a:gd name="connsiteX5" fmla="*/ 1124151 w 1124151"/>
              <a:gd name="connsiteY5" fmla="*/ 1587 h 319087"/>
              <a:gd name="connsiteX6" fmla="*/ 1124151 w 1124151"/>
              <a:gd name="connsiteY6" fmla="*/ 319087 h 319087"/>
              <a:gd name="connsiteX7" fmla="*/ 0 w 1124151"/>
              <a:gd name="connsiteY7" fmla="*/ 319087 h 319087"/>
              <a:gd name="connsiteX8" fmla="*/ 0 w 1124151"/>
              <a:gd name="connsiteY8" fmla="*/ 1587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151" h="319087">
                <a:moveTo>
                  <a:pt x="0" y="1587"/>
                </a:moveTo>
                <a:lnTo>
                  <a:pt x="127399" y="2381"/>
                </a:lnTo>
                <a:lnTo>
                  <a:pt x="270274" y="2381"/>
                </a:lnTo>
                <a:lnTo>
                  <a:pt x="417912" y="2381"/>
                </a:lnTo>
                <a:lnTo>
                  <a:pt x="548881" y="0"/>
                </a:lnTo>
                <a:lnTo>
                  <a:pt x="1124151" y="1587"/>
                </a:lnTo>
                <a:lnTo>
                  <a:pt x="1124151" y="319087"/>
                </a:lnTo>
                <a:lnTo>
                  <a:pt x="0" y="319087"/>
                </a:lnTo>
                <a:lnTo>
                  <a:pt x="0" y="1587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bit insertion in Hermite space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AA36A4-BB4C-D85F-9D30-3213D8BC174F}"/>
              </a:ext>
            </a:extLst>
          </p:cNvPr>
          <p:cNvSpPr/>
          <p:nvPr/>
        </p:nvSpPr>
        <p:spPr>
          <a:xfrm>
            <a:off x="3184039" y="3581340"/>
            <a:ext cx="1221178" cy="15875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feature estimation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BF4A03-A0AC-CBCF-4274-B35F19D4DB7E}"/>
              </a:ext>
            </a:extLst>
          </p:cNvPr>
          <p:cNvSpPr/>
          <p:nvPr/>
        </p:nvSpPr>
        <p:spPr>
          <a:xfrm>
            <a:off x="5824735" y="4323496"/>
            <a:ext cx="481015" cy="15120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8E7457-EEDF-EB83-0D99-FFD8E3B5ECCC}"/>
              </a:ext>
            </a:extLst>
          </p:cNvPr>
          <p:cNvSpPr/>
          <p:nvPr/>
        </p:nvSpPr>
        <p:spPr>
          <a:xfrm>
            <a:off x="1719925" y="2573674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95963C9-B1A7-B7D0-03F7-3FFFB0E26C08}"/>
              </a:ext>
            </a:extLst>
          </p:cNvPr>
          <p:cNvSpPr/>
          <p:nvPr/>
        </p:nvSpPr>
        <p:spPr>
          <a:xfrm>
            <a:off x="1811902" y="2888793"/>
            <a:ext cx="73221" cy="72827"/>
          </a:xfrm>
          <a:prstGeom prst="flowChartConnector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DB9E07-8851-9AAC-C299-DDB634DA050A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1848513" y="2716549"/>
            <a:ext cx="0" cy="17224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6DC83E-C0BD-FDB2-851B-861B54B18EE1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1848513" y="2961620"/>
            <a:ext cx="0" cy="1725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ABAF9CB-FEBE-ECC9-8FAC-1213F0DD894B}"/>
              </a:ext>
            </a:extLst>
          </p:cNvPr>
          <p:cNvSpPr/>
          <p:nvPr/>
        </p:nvSpPr>
        <p:spPr>
          <a:xfrm>
            <a:off x="2044602" y="3135254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B6B5FA-1238-1B82-073D-5323B8FA1E83}"/>
              </a:ext>
            </a:extLst>
          </p:cNvPr>
          <p:cNvSpPr/>
          <p:nvPr/>
        </p:nvSpPr>
        <p:spPr>
          <a:xfrm>
            <a:off x="2044602" y="2573674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27618DC8-F648-F874-4A33-20D7438A019C}"/>
              </a:ext>
            </a:extLst>
          </p:cNvPr>
          <p:cNvSpPr/>
          <p:nvPr/>
        </p:nvSpPr>
        <p:spPr>
          <a:xfrm>
            <a:off x="2136579" y="2888793"/>
            <a:ext cx="73221" cy="72827"/>
          </a:xfrm>
          <a:prstGeom prst="flowChartConnector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5B30D5-E53D-AE92-26F6-BBFF5229CE08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2173190" y="2716549"/>
            <a:ext cx="0" cy="17224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737377-3B1D-81CC-9C2A-4E6FD829B154}"/>
              </a:ext>
            </a:extLst>
          </p:cNvPr>
          <p:cNvCxnSpPr>
            <a:cxnSpLocks/>
            <a:endCxn id="56" idx="4"/>
          </p:cNvCxnSpPr>
          <p:nvPr/>
        </p:nvCxnSpPr>
        <p:spPr>
          <a:xfrm flipV="1">
            <a:off x="2173190" y="2961620"/>
            <a:ext cx="0" cy="17254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7AD3C83-3BEF-F58F-0137-29C98B8FB954}"/>
              </a:ext>
            </a:extLst>
          </p:cNvPr>
          <p:cNvSpPr/>
          <p:nvPr/>
        </p:nvSpPr>
        <p:spPr>
          <a:xfrm>
            <a:off x="2383002" y="3135254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0B76F27-780D-B718-B553-69AA026B731B}"/>
              </a:ext>
            </a:extLst>
          </p:cNvPr>
          <p:cNvSpPr/>
          <p:nvPr/>
        </p:nvSpPr>
        <p:spPr>
          <a:xfrm>
            <a:off x="2383002" y="2573674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FB744757-27BD-E2EB-8885-DA10BF3ADE19}"/>
              </a:ext>
            </a:extLst>
          </p:cNvPr>
          <p:cNvSpPr/>
          <p:nvPr/>
        </p:nvSpPr>
        <p:spPr>
          <a:xfrm>
            <a:off x="2474979" y="2888793"/>
            <a:ext cx="73221" cy="72827"/>
          </a:xfrm>
          <a:prstGeom prst="flowChartConnector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3A7E20-D55C-DF58-2FBC-68D113F79097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2511590" y="2716549"/>
            <a:ext cx="0" cy="172244"/>
          </a:xfrm>
          <a:prstGeom prst="straightConnector1">
            <a:avLst/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3EE9F6-45AB-97D8-96B1-35345AA60793}"/>
              </a:ext>
            </a:extLst>
          </p:cNvPr>
          <p:cNvCxnSpPr>
            <a:cxnSpLocks/>
            <a:endCxn id="61" idx="4"/>
          </p:cNvCxnSpPr>
          <p:nvPr/>
        </p:nvCxnSpPr>
        <p:spPr>
          <a:xfrm flipV="1">
            <a:off x="2511590" y="2961620"/>
            <a:ext cx="0" cy="172543"/>
          </a:xfrm>
          <a:prstGeom prst="straightConnector1">
            <a:avLst/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6117567-3E66-096E-2019-49B3E78B149D}"/>
              </a:ext>
            </a:extLst>
          </p:cNvPr>
          <p:cNvSpPr/>
          <p:nvPr/>
        </p:nvSpPr>
        <p:spPr>
          <a:xfrm>
            <a:off x="2718895" y="3135254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21CBC4-2F9A-9DDC-2834-B4CE502373B2}"/>
              </a:ext>
            </a:extLst>
          </p:cNvPr>
          <p:cNvSpPr/>
          <p:nvPr/>
        </p:nvSpPr>
        <p:spPr>
          <a:xfrm>
            <a:off x="2718895" y="2573674"/>
            <a:ext cx="257175" cy="1428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FDF50ACF-E96B-FBE0-2B20-2FAFDF3A310E}"/>
              </a:ext>
            </a:extLst>
          </p:cNvPr>
          <p:cNvSpPr/>
          <p:nvPr/>
        </p:nvSpPr>
        <p:spPr>
          <a:xfrm>
            <a:off x="2810872" y="2888793"/>
            <a:ext cx="73221" cy="72827"/>
          </a:xfrm>
          <a:prstGeom prst="flowChartConnector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08A61F-A15B-7980-F7FF-AB46902DE04C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2847483" y="2716549"/>
            <a:ext cx="0" cy="17224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FEEDB-D968-8494-FF4C-837D662638EC}"/>
              </a:ext>
            </a:extLst>
          </p:cNvPr>
          <p:cNvCxnSpPr>
            <a:cxnSpLocks/>
            <a:endCxn id="66" idx="4"/>
          </p:cNvCxnSpPr>
          <p:nvPr/>
        </p:nvCxnSpPr>
        <p:spPr>
          <a:xfrm flipV="1">
            <a:off x="2847483" y="2961620"/>
            <a:ext cx="0" cy="17254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FF876F-1CE5-8AE6-F114-95B7C3B28FCE}"/>
              </a:ext>
            </a:extLst>
          </p:cNvPr>
          <p:cNvCxnSpPr>
            <a:cxnSpLocks/>
            <a:stCxn id="8" idx="3"/>
            <a:endCxn id="50" idx="1"/>
          </p:cNvCxnSpPr>
          <p:nvPr/>
        </p:nvCxnSpPr>
        <p:spPr>
          <a:xfrm>
            <a:off x="1546033" y="2644765"/>
            <a:ext cx="173892" cy="34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9D6840-1FAC-3EC8-7C99-3FAA116BAE1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526396" y="3206692"/>
            <a:ext cx="193529" cy="515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BA7B0D8-606A-0EC9-110A-06C5064220C3}"/>
              </a:ext>
            </a:extLst>
          </p:cNvPr>
          <p:cNvCxnSpPr>
            <a:cxnSpLocks/>
            <a:stCxn id="55" idx="1"/>
            <a:endCxn id="50" idx="3"/>
          </p:cNvCxnSpPr>
          <p:nvPr/>
        </p:nvCxnSpPr>
        <p:spPr>
          <a:xfrm flipH="1">
            <a:off x="1977100" y="2645112"/>
            <a:ext cx="67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066632C-FCA4-19EF-93F6-1CE371CED3AE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2301777" y="2644317"/>
            <a:ext cx="81225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22CEE6-BAE8-0591-C4E3-24816EB32A47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2640177" y="2644317"/>
            <a:ext cx="78718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F02664-D76F-19D6-A1FB-F77F27081609}"/>
              </a:ext>
            </a:extLst>
          </p:cNvPr>
          <p:cNvCxnSpPr>
            <a:cxnSpLocks/>
            <a:stCxn id="54" idx="1"/>
            <a:endCxn id="17" idx="3"/>
          </p:cNvCxnSpPr>
          <p:nvPr/>
        </p:nvCxnSpPr>
        <p:spPr>
          <a:xfrm flipH="1">
            <a:off x="1977100" y="3206692"/>
            <a:ext cx="67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BF0EC-598D-4F31-D91E-7E3A47BA081B}"/>
              </a:ext>
            </a:extLst>
          </p:cNvPr>
          <p:cNvCxnSpPr>
            <a:cxnSpLocks/>
          </p:cNvCxnSpPr>
          <p:nvPr/>
        </p:nvCxnSpPr>
        <p:spPr>
          <a:xfrm flipH="1" flipV="1">
            <a:off x="2296908" y="3204307"/>
            <a:ext cx="81225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23B91C0-0AD4-D449-64C5-1CFA011C17D8}"/>
              </a:ext>
            </a:extLst>
          </p:cNvPr>
          <p:cNvCxnSpPr>
            <a:cxnSpLocks/>
          </p:cNvCxnSpPr>
          <p:nvPr/>
        </p:nvCxnSpPr>
        <p:spPr>
          <a:xfrm flipH="1" flipV="1">
            <a:off x="2635308" y="3204307"/>
            <a:ext cx="78718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9C9D8D9-4817-6C1B-B186-0E2F9A6B7440}"/>
              </a:ext>
            </a:extLst>
          </p:cNvPr>
          <p:cNvCxnSpPr>
            <a:cxnSpLocks/>
          </p:cNvCxnSpPr>
          <p:nvPr/>
        </p:nvCxnSpPr>
        <p:spPr>
          <a:xfrm flipH="1">
            <a:off x="2976070" y="2644317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9385ED3-C25A-A4FD-2FD0-7AE22EFFC529}"/>
              </a:ext>
            </a:extLst>
          </p:cNvPr>
          <p:cNvSpPr txBox="1"/>
          <p:nvPr/>
        </p:nvSpPr>
        <p:spPr>
          <a:xfrm>
            <a:off x="3053186" y="2553037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2B5E92-83F9-0F6A-79EC-FDB6F41CFA16}"/>
              </a:ext>
            </a:extLst>
          </p:cNvPr>
          <p:cNvCxnSpPr>
            <a:cxnSpLocks/>
          </p:cNvCxnSpPr>
          <p:nvPr/>
        </p:nvCxnSpPr>
        <p:spPr>
          <a:xfrm flipH="1">
            <a:off x="2973247" y="3204307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4CC4D1-A1F2-5DE5-58ED-57A2B156F398}"/>
              </a:ext>
            </a:extLst>
          </p:cNvPr>
          <p:cNvSpPr txBox="1"/>
          <p:nvPr/>
        </p:nvSpPr>
        <p:spPr>
          <a:xfrm>
            <a:off x="3050363" y="3113027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81" name="Connector: Elbow 15595">
            <a:extLst>
              <a:ext uri="{FF2B5EF4-FFF2-40B4-BE49-F238E27FC236}">
                <a16:creationId xmlns:a16="http://schemas.microsoft.com/office/drawing/2014/main" id="{1074634C-7AA0-726E-A2C6-F2711F305A6A}"/>
              </a:ext>
            </a:extLst>
          </p:cNvPr>
          <p:cNvCxnSpPr>
            <a:cxnSpLocks/>
            <a:stCxn id="66" idx="6"/>
            <a:endCxn id="47" idx="1"/>
          </p:cNvCxnSpPr>
          <p:nvPr/>
        </p:nvCxnSpPr>
        <p:spPr>
          <a:xfrm flipV="1">
            <a:off x="2884093" y="2645905"/>
            <a:ext cx="486470" cy="279302"/>
          </a:xfrm>
          <a:prstGeom prst="bentConnector5">
            <a:avLst>
              <a:gd name="adj1" fmla="val 56975"/>
              <a:gd name="adj2" fmla="val 141776"/>
              <a:gd name="adj3" fmla="val 10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or: Elbow 15394">
            <a:extLst>
              <a:ext uri="{FF2B5EF4-FFF2-40B4-BE49-F238E27FC236}">
                <a16:creationId xmlns:a16="http://schemas.microsoft.com/office/drawing/2014/main" id="{88A8280B-A197-F6C1-052A-5904D3DD542C}"/>
              </a:ext>
            </a:extLst>
          </p:cNvPr>
          <p:cNvCxnSpPr>
            <a:cxnSpLocks/>
            <a:stCxn id="61" idx="6"/>
            <a:endCxn id="47" idx="2"/>
          </p:cNvCxnSpPr>
          <p:nvPr/>
        </p:nvCxnSpPr>
        <p:spPr>
          <a:xfrm flipV="1">
            <a:off x="2548200" y="2645905"/>
            <a:ext cx="965238" cy="279302"/>
          </a:xfrm>
          <a:prstGeom prst="bentConnector5">
            <a:avLst>
              <a:gd name="adj1" fmla="val 14537"/>
              <a:gd name="adj2" fmla="val 159679"/>
              <a:gd name="adj3" fmla="val 100000"/>
            </a:avLst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15402">
            <a:extLst>
              <a:ext uri="{FF2B5EF4-FFF2-40B4-BE49-F238E27FC236}">
                <a16:creationId xmlns:a16="http://schemas.microsoft.com/office/drawing/2014/main" id="{545CA326-7E8D-D10B-2C65-14EACB580CA9}"/>
              </a:ext>
            </a:extLst>
          </p:cNvPr>
          <p:cNvCxnSpPr>
            <a:cxnSpLocks/>
            <a:stCxn id="56" idx="6"/>
            <a:endCxn id="47" idx="3"/>
          </p:cNvCxnSpPr>
          <p:nvPr/>
        </p:nvCxnSpPr>
        <p:spPr>
          <a:xfrm flipV="1">
            <a:off x="2209800" y="2645905"/>
            <a:ext cx="1451276" cy="279302"/>
          </a:xfrm>
          <a:prstGeom prst="bentConnector5">
            <a:avLst>
              <a:gd name="adj1" fmla="val 9513"/>
              <a:gd name="adj2" fmla="val 182699"/>
              <a:gd name="adj3" fmla="val 10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nector: Elbow 15409">
            <a:extLst>
              <a:ext uri="{FF2B5EF4-FFF2-40B4-BE49-F238E27FC236}">
                <a16:creationId xmlns:a16="http://schemas.microsoft.com/office/drawing/2014/main" id="{BDEEA4F0-4916-023F-ACE9-D5A476DC7059}"/>
              </a:ext>
            </a:extLst>
          </p:cNvPr>
          <p:cNvCxnSpPr>
            <a:cxnSpLocks/>
            <a:stCxn id="51" idx="6"/>
            <a:endCxn id="47" idx="4"/>
          </p:cNvCxnSpPr>
          <p:nvPr/>
        </p:nvCxnSpPr>
        <p:spPr>
          <a:xfrm flipV="1">
            <a:off x="1885123" y="2643524"/>
            <a:ext cx="1906922" cy="281683"/>
          </a:xfrm>
          <a:prstGeom prst="bentConnector5">
            <a:avLst>
              <a:gd name="adj1" fmla="val 6762"/>
              <a:gd name="adj2" fmla="val 204825"/>
              <a:gd name="adj3" fmla="val 100000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FF59242-3B94-59A3-7616-4E0D6EB06753}"/>
              </a:ext>
            </a:extLst>
          </p:cNvPr>
          <p:cNvCxnSpPr>
            <a:cxnSpLocks/>
          </p:cNvCxnSpPr>
          <p:nvPr/>
        </p:nvCxnSpPr>
        <p:spPr>
          <a:xfrm flipH="1">
            <a:off x="3801242" y="2392122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8154409-4EEE-1690-25C8-10D8287EDD70}"/>
              </a:ext>
            </a:extLst>
          </p:cNvPr>
          <p:cNvSpPr txBox="1"/>
          <p:nvPr/>
        </p:nvSpPr>
        <p:spPr>
          <a:xfrm>
            <a:off x="3878358" y="2300842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EC09B7B-C17C-FD78-8FA1-5AB973F109B8}"/>
              </a:ext>
            </a:extLst>
          </p:cNvPr>
          <p:cNvCxnSpPr>
            <a:cxnSpLocks/>
          </p:cNvCxnSpPr>
          <p:nvPr/>
        </p:nvCxnSpPr>
        <p:spPr>
          <a:xfrm flipH="1">
            <a:off x="3280075" y="2958793"/>
            <a:ext cx="5110" cy="34413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3ECF38-F43E-5C56-8396-5D7F4486E268}"/>
              </a:ext>
            </a:extLst>
          </p:cNvPr>
          <p:cNvCxnSpPr>
            <a:cxnSpLocks/>
          </p:cNvCxnSpPr>
          <p:nvPr/>
        </p:nvCxnSpPr>
        <p:spPr>
          <a:xfrm>
            <a:off x="3282630" y="3445807"/>
            <a:ext cx="0" cy="13553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BB830A-01F2-59CB-CFB5-D3406055669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266979" y="3737758"/>
            <a:ext cx="0" cy="15572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72EE2E-8921-3857-9B9F-A891073EE700}"/>
              </a:ext>
            </a:extLst>
          </p:cNvPr>
          <p:cNvCxnSpPr>
            <a:cxnSpLocks/>
          </p:cNvCxnSpPr>
          <p:nvPr/>
        </p:nvCxnSpPr>
        <p:spPr>
          <a:xfrm flipH="1">
            <a:off x="3625280" y="2963554"/>
            <a:ext cx="5110" cy="3441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ACA140E-89C7-AD6F-3886-0A88D41C6A2B}"/>
              </a:ext>
            </a:extLst>
          </p:cNvPr>
          <p:cNvCxnSpPr>
            <a:cxnSpLocks/>
          </p:cNvCxnSpPr>
          <p:nvPr/>
        </p:nvCxnSpPr>
        <p:spPr>
          <a:xfrm>
            <a:off x="3627835" y="3450568"/>
            <a:ext cx="0" cy="1355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574FC5-74F5-7FB9-1420-ABA3DEBD4ECA}"/>
              </a:ext>
            </a:extLst>
          </p:cNvPr>
          <p:cNvCxnSpPr>
            <a:cxnSpLocks/>
          </p:cNvCxnSpPr>
          <p:nvPr/>
        </p:nvCxnSpPr>
        <p:spPr>
          <a:xfrm>
            <a:off x="3612184" y="3742519"/>
            <a:ext cx="0" cy="15572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959DC2D-5813-74FB-66D7-14B8B64178EE}"/>
              </a:ext>
            </a:extLst>
          </p:cNvPr>
          <p:cNvCxnSpPr>
            <a:cxnSpLocks/>
          </p:cNvCxnSpPr>
          <p:nvPr/>
        </p:nvCxnSpPr>
        <p:spPr>
          <a:xfrm flipH="1">
            <a:off x="3949258" y="2963554"/>
            <a:ext cx="5110" cy="344139"/>
          </a:xfrm>
          <a:prstGeom prst="straightConnector1">
            <a:avLst/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362A22D-9E8B-818D-2AC3-5653C3E30E57}"/>
              </a:ext>
            </a:extLst>
          </p:cNvPr>
          <p:cNvCxnSpPr>
            <a:cxnSpLocks/>
          </p:cNvCxnSpPr>
          <p:nvPr/>
        </p:nvCxnSpPr>
        <p:spPr>
          <a:xfrm>
            <a:off x="3951813" y="3450568"/>
            <a:ext cx="0" cy="135533"/>
          </a:xfrm>
          <a:prstGeom prst="straightConnector1">
            <a:avLst/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922202D-83D0-CE06-EBBD-0FEA2B90CDDD}"/>
              </a:ext>
            </a:extLst>
          </p:cNvPr>
          <p:cNvCxnSpPr>
            <a:cxnSpLocks/>
          </p:cNvCxnSpPr>
          <p:nvPr/>
        </p:nvCxnSpPr>
        <p:spPr>
          <a:xfrm>
            <a:off x="3936162" y="3742519"/>
            <a:ext cx="0" cy="155724"/>
          </a:xfrm>
          <a:prstGeom prst="straightConnector1">
            <a:avLst/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E77C50D-D5D1-E1F7-AF8D-BD74534100AC}"/>
              </a:ext>
            </a:extLst>
          </p:cNvPr>
          <p:cNvCxnSpPr>
            <a:cxnSpLocks/>
          </p:cNvCxnSpPr>
          <p:nvPr/>
        </p:nvCxnSpPr>
        <p:spPr>
          <a:xfrm flipH="1">
            <a:off x="4294399" y="2963508"/>
            <a:ext cx="5110" cy="34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4DC9D9F-C5ED-2DD2-9007-74D21CB459F6}"/>
              </a:ext>
            </a:extLst>
          </p:cNvPr>
          <p:cNvCxnSpPr>
            <a:cxnSpLocks/>
          </p:cNvCxnSpPr>
          <p:nvPr/>
        </p:nvCxnSpPr>
        <p:spPr>
          <a:xfrm>
            <a:off x="4296954" y="3450522"/>
            <a:ext cx="0" cy="13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657C0CE-DF7F-4E9B-5913-C549AA6E0E6A}"/>
              </a:ext>
            </a:extLst>
          </p:cNvPr>
          <p:cNvCxnSpPr>
            <a:cxnSpLocks/>
          </p:cNvCxnSpPr>
          <p:nvPr/>
        </p:nvCxnSpPr>
        <p:spPr>
          <a:xfrm>
            <a:off x="4281303" y="3742473"/>
            <a:ext cx="0" cy="15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BA0E183-DEA9-C61D-A114-0D1F12B19853}"/>
              </a:ext>
            </a:extLst>
          </p:cNvPr>
          <p:cNvCxnSpPr>
            <a:cxnSpLocks/>
          </p:cNvCxnSpPr>
          <p:nvPr/>
        </p:nvCxnSpPr>
        <p:spPr>
          <a:xfrm flipH="1">
            <a:off x="6160017" y="3158140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8CFDC77-D1D6-2EBE-BFEC-E3379C2F3E4B}"/>
              </a:ext>
            </a:extLst>
          </p:cNvPr>
          <p:cNvSpPr txBox="1"/>
          <p:nvPr/>
        </p:nvSpPr>
        <p:spPr>
          <a:xfrm>
            <a:off x="6237133" y="3066860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013E795-20A8-82BB-8A31-F8C0BE483FC9}"/>
              </a:ext>
            </a:extLst>
          </p:cNvPr>
          <p:cNvCxnSpPr>
            <a:cxnSpLocks/>
          </p:cNvCxnSpPr>
          <p:nvPr/>
        </p:nvCxnSpPr>
        <p:spPr>
          <a:xfrm flipH="1">
            <a:off x="6359963" y="3913125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6F3DD73-B627-174F-7535-1E89CE0330B0}"/>
              </a:ext>
            </a:extLst>
          </p:cNvPr>
          <p:cNvSpPr txBox="1"/>
          <p:nvPr/>
        </p:nvSpPr>
        <p:spPr>
          <a:xfrm>
            <a:off x="6437079" y="3821845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E0B4ECB-0F2E-0785-F320-EE45F7274BF2}"/>
              </a:ext>
            </a:extLst>
          </p:cNvPr>
          <p:cNvCxnSpPr>
            <a:cxnSpLocks/>
          </p:cNvCxnSpPr>
          <p:nvPr/>
        </p:nvCxnSpPr>
        <p:spPr>
          <a:xfrm flipH="1">
            <a:off x="8077240" y="2779621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2738117-49AC-4A00-2755-B53EF8D4CF44}"/>
              </a:ext>
            </a:extLst>
          </p:cNvPr>
          <p:cNvSpPr txBox="1"/>
          <p:nvPr/>
        </p:nvSpPr>
        <p:spPr>
          <a:xfrm>
            <a:off x="8154356" y="2688341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224B331-569C-1BFA-FA33-6D9052407B61}"/>
              </a:ext>
            </a:extLst>
          </p:cNvPr>
          <p:cNvCxnSpPr>
            <a:cxnSpLocks/>
          </p:cNvCxnSpPr>
          <p:nvPr/>
        </p:nvCxnSpPr>
        <p:spPr>
          <a:xfrm flipH="1">
            <a:off x="8049105" y="4283519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C6EF739-524D-013C-CBA0-08D768236433}"/>
              </a:ext>
            </a:extLst>
          </p:cNvPr>
          <p:cNvSpPr txBox="1"/>
          <p:nvPr/>
        </p:nvSpPr>
        <p:spPr>
          <a:xfrm>
            <a:off x="8126221" y="4192239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AE99693-C6E5-B2B2-773B-F6E226AE9801}"/>
              </a:ext>
            </a:extLst>
          </p:cNvPr>
          <p:cNvCxnSpPr>
            <a:cxnSpLocks/>
          </p:cNvCxnSpPr>
          <p:nvPr/>
        </p:nvCxnSpPr>
        <p:spPr>
          <a:xfrm flipH="1">
            <a:off x="4441297" y="3409205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DD9A722-4040-5290-5C45-96C895D4259D}"/>
              </a:ext>
            </a:extLst>
          </p:cNvPr>
          <p:cNvSpPr txBox="1"/>
          <p:nvPr/>
        </p:nvSpPr>
        <p:spPr>
          <a:xfrm>
            <a:off x="4518413" y="3317925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36EB05-33E2-9886-2FB0-6C117492B012}"/>
              </a:ext>
            </a:extLst>
          </p:cNvPr>
          <p:cNvCxnSpPr>
            <a:cxnSpLocks/>
          </p:cNvCxnSpPr>
          <p:nvPr/>
        </p:nvCxnSpPr>
        <p:spPr>
          <a:xfrm flipH="1">
            <a:off x="4560757" y="4001230"/>
            <a:ext cx="13589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B77ED6A-D92B-E685-CAE5-A975387F6CC3}"/>
              </a:ext>
            </a:extLst>
          </p:cNvPr>
          <p:cNvSpPr txBox="1"/>
          <p:nvPr/>
        </p:nvSpPr>
        <p:spPr>
          <a:xfrm>
            <a:off x="4637873" y="3909950"/>
            <a:ext cx="53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0742F6A-3278-033A-4929-6CC40589A720}"/>
              </a:ext>
            </a:extLst>
          </p:cNvPr>
          <p:cNvCxnSpPr>
            <a:cxnSpLocks/>
          </p:cNvCxnSpPr>
          <p:nvPr/>
        </p:nvCxnSpPr>
        <p:spPr>
          <a:xfrm flipH="1">
            <a:off x="3280074" y="4432207"/>
            <a:ext cx="17606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6E1EFC3-0674-6265-8FF3-6119728221B4}"/>
              </a:ext>
            </a:extLst>
          </p:cNvPr>
          <p:cNvSpPr txBox="1"/>
          <p:nvPr/>
        </p:nvSpPr>
        <p:spPr>
          <a:xfrm>
            <a:off x="3379203" y="4335879"/>
            <a:ext cx="11607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113" name="Rectangle 15360">
            <a:extLst>
              <a:ext uri="{FF2B5EF4-FFF2-40B4-BE49-F238E27FC236}">
                <a16:creationId xmlns:a16="http://schemas.microsoft.com/office/drawing/2014/main" id="{99F5231A-6C3F-653D-6571-68C8EA21221B}"/>
              </a:ext>
            </a:extLst>
          </p:cNvPr>
          <p:cNvSpPr/>
          <p:nvPr/>
        </p:nvSpPr>
        <p:spPr>
          <a:xfrm>
            <a:off x="1670487" y="4319329"/>
            <a:ext cx="481015" cy="152994"/>
          </a:xfrm>
          <a:custGeom>
            <a:avLst/>
            <a:gdLst>
              <a:gd name="connsiteX0" fmla="*/ 0 w 481015"/>
              <a:gd name="connsiteY0" fmla="*/ 0 h 151208"/>
              <a:gd name="connsiteX1" fmla="*/ 481015 w 481015"/>
              <a:gd name="connsiteY1" fmla="*/ 0 h 151208"/>
              <a:gd name="connsiteX2" fmla="*/ 481015 w 481015"/>
              <a:gd name="connsiteY2" fmla="*/ 151208 h 151208"/>
              <a:gd name="connsiteX3" fmla="*/ 0 w 481015"/>
              <a:gd name="connsiteY3" fmla="*/ 151208 h 151208"/>
              <a:gd name="connsiteX4" fmla="*/ 0 w 481015"/>
              <a:gd name="connsiteY4" fmla="*/ 0 h 151208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481015 w 481015"/>
              <a:gd name="connsiteY2" fmla="*/ 1786 h 152994"/>
              <a:gd name="connsiteX3" fmla="*/ 481015 w 481015"/>
              <a:gd name="connsiteY3" fmla="*/ 152994 h 152994"/>
              <a:gd name="connsiteX4" fmla="*/ 0 w 481015"/>
              <a:gd name="connsiteY4" fmla="*/ 152994 h 152994"/>
              <a:gd name="connsiteX5" fmla="*/ 0 w 481015"/>
              <a:gd name="connsiteY5" fmla="*/ 1786 h 152994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481015 w 481015"/>
              <a:gd name="connsiteY2" fmla="*/ 1786 h 152994"/>
              <a:gd name="connsiteX3" fmla="*/ 481015 w 481015"/>
              <a:gd name="connsiteY3" fmla="*/ 152994 h 152994"/>
              <a:gd name="connsiteX4" fmla="*/ 0 w 481015"/>
              <a:gd name="connsiteY4" fmla="*/ 152994 h 152994"/>
              <a:gd name="connsiteX5" fmla="*/ 0 w 481015"/>
              <a:gd name="connsiteY5" fmla="*/ 1786 h 152994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275038 w 481015"/>
              <a:gd name="connsiteY2" fmla="*/ 0 h 152994"/>
              <a:gd name="connsiteX3" fmla="*/ 481015 w 481015"/>
              <a:gd name="connsiteY3" fmla="*/ 1786 h 152994"/>
              <a:gd name="connsiteX4" fmla="*/ 481015 w 481015"/>
              <a:gd name="connsiteY4" fmla="*/ 152994 h 152994"/>
              <a:gd name="connsiteX5" fmla="*/ 0 w 481015"/>
              <a:gd name="connsiteY5" fmla="*/ 152994 h 152994"/>
              <a:gd name="connsiteX6" fmla="*/ 0 w 481015"/>
              <a:gd name="connsiteY6" fmla="*/ 1786 h 152994"/>
              <a:gd name="connsiteX0" fmla="*/ 0 w 481015"/>
              <a:gd name="connsiteY0" fmla="*/ 1786 h 152994"/>
              <a:gd name="connsiteX1" fmla="*/ 129782 w 481015"/>
              <a:gd name="connsiteY1" fmla="*/ 0 h 152994"/>
              <a:gd name="connsiteX2" fmla="*/ 201219 w 481015"/>
              <a:gd name="connsiteY2" fmla="*/ 0 h 152994"/>
              <a:gd name="connsiteX3" fmla="*/ 275038 w 481015"/>
              <a:gd name="connsiteY3" fmla="*/ 0 h 152994"/>
              <a:gd name="connsiteX4" fmla="*/ 481015 w 481015"/>
              <a:gd name="connsiteY4" fmla="*/ 1786 h 152994"/>
              <a:gd name="connsiteX5" fmla="*/ 481015 w 481015"/>
              <a:gd name="connsiteY5" fmla="*/ 152994 h 152994"/>
              <a:gd name="connsiteX6" fmla="*/ 0 w 481015"/>
              <a:gd name="connsiteY6" fmla="*/ 152994 h 152994"/>
              <a:gd name="connsiteX7" fmla="*/ 0 w 481015"/>
              <a:gd name="connsiteY7" fmla="*/ 1786 h 152994"/>
              <a:gd name="connsiteX0" fmla="*/ 0 w 481015"/>
              <a:gd name="connsiteY0" fmla="*/ 1786 h 152994"/>
              <a:gd name="connsiteX1" fmla="*/ 129782 w 481015"/>
              <a:gd name="connsiteY1" fmla="*/ 0 h 152994"/>
              <a:gd name="connsiteX2" fmla="*/ 201219 w 481015"/>
              <a:gd name="connsiteY2" fmla="*/ 0 h 152994"/>
              <a:gd name="connsiteX3" fmla="*/ 275038 w 481015"/>
              <a:gd name="connsiteY3" fmla="*/ 0 h 152994"/>
              <a:gd name="connsiteX4" fmla="*/ 353619 w 481015"/>
              <a:gd name="connsiteY4" fmla="*/ 0 h 152994"/>
              <a:gd name="connsiteX5" fmla="*/ 481015 w 481015"/>
              <a:gd name="connsiteY5" fmla="*/ 1786 h 152994"/>
              <a:gd name="connsiteX6" fmla="*/ 481015 w 481015"/>
              <a:gd name="connsiteY6" fmla="*/ 152994 h 152994"/>
              <a:gd name="connsiteX7" fmla="*/ 0 w 481015"/>
              <a:gd name="connsiteY7" fmla="*/ 152994 h 152994"/>
              <a:gd name="connsiteX8" fmla="*/ 0 w 481015"/>
              <a:gd name="connsiteY8" fmla="*/ 1786 h 152994"/>
              <a:gd name="connsiteX0" fmla="*/ 0 w 481015"/>
              <a:gd name="connsiteY0" fmla="*/ 1786 h 152994"/>
              <a:gd name="connsiteX1" fmla="*/ 65488 w 481015"/>
              <a:gd name="connsiteY1" fmla="*/ 2381 h 152994"/>
              <a:gd name="connsiteX2" fmla="*/ 129782 w 481015"/>
              <a:gd name="connsiteY2" fmla="*/ 0 h 152994"/>
              <a:gd name="connsiteX3" fmla="*/ 201219 w 481015"/>
              <a:gd name="connsiteY3" fmla="*/ 0 h 152994"/>
              <a:gd name="connsiteX4" fmla="*/ 275038 w 481015"/>
              <a:gd name="connsiteY4" fmla="*/ 0 h 152994"/>
              <a:gd name="connsiteX5" fmla="*/ 353619 w 481015"/>
              <a:gd name="connsiteY5" fmla="*/ 0 h 152994"/>
              <a:gd name="connsiteX6" fmla="*/ 481015 w 481015"/>
              <a:gd name="connsiteY6" fmla="*/ 1786 h 152994"/>
              <a:gd name="connsiteX7" fmla="*/ 481015 w 481015"/>
              <a:gd name="connsiteY7" fmla="*/ 152994 h 152994"/>
              <a:gd name="connsiteX8" fmla="*/ 0 w 481015"/>
              <a:gd name="connsiteY8" fmla="*/ 152994 h 152994"/>
              <a:gd name="connsiteX9" fmla="*/ 0 w 481015"/>
              <a:gd name="connsiteY9" fmla="*/ 1786 h 152994"/>
              <a:gd name="connsiteX0" fmla="*/ 0 w 481015"/>
              <a:gd name="connsiteY0" fmla="*/ 1786 h 152994"/>
              <a:gd name="connsiteX1" fmla="*/ 65488 w 481015"/>
              <a:gd name="connsiteY1" fmla="*/ 2381 h 152994"/>
              <a:gd name="connsiteX2" fmla="*/ 129782 w 481015"/>
              <a:gd name="connsiteY2" fmla="*/ 0 h 152994"/>
              <a:gd name="connsiteX3" fmla="*/ 201219 w 481015"/>
              <a:gd name="connsiteY3" fmla="*/ 0 h 152994"/>
              <a:gd name="connsiteX4" fmla="*/ 275038 w 481015"/>
              <a:gd name="connsiteY4" fmla="*/ 0 h 152994"/>
              <a:gd name="connsiteX5" fmla="*/ 353619 w 481015"/>
              <a:gd name="connsiteY5" fmla="*/ 0 h 152994"/>
              <a:gd name="connsiteX6" fmla="*/ 408388 w 481015"/>
              <a:gd name="connsiteY6" fmla="*/ 0 h 152994"/>
              <a:gd name="connsiteX7" fmla="*/ 481015 w 481015"/>
              <a:gd name="connsiteY7" fmla="*/ 1786 h 152994"/>
              <a:gd name="connsiteX8" fmla="*/ 481015 w 481015"/>
              <a:gd name="connsiteY8" fmla="*/ 152994 h 152994"/>
              <a:gd name="connsiteX9" fmla="*/ 0 w 481015"/>
              <a:gd name="connsiteY9" fmla="*/ 152994 h 152994"/>
              <a:gd name="connsiteX10" fmla="*/ 0 w 481015"/>
              <a:gd name="connsiteY10" fmla="*/ 1786 h 1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015" h="152994">
                <a:moveTo>
                  <a:pt x="0" y="1786"/>
                </a:moveTo>
                <a:lnTo>
                  <a:pt x="65488" y="2381"/>
                </a:lnTo>
                <a:lnTo>
                  <a:pt x="129782" y="0"/>
                </a:lnTo>
                <a:lnTo>
                  <a:pt x="201219" y="0"/>
                </a:lnTo>
                <a:lnTo>
                  <a:pt x="275038" y="0"/>
                </a:lnTo>
                <a:lnTo>
                  <a:pt x="353619" y="0"/>
                </a:lnTo>
                <a:lnTo>
                  <a:pt x="408388" y="0"/>
                </a:lnTo>
                <a:lnTo>
                  <a:pt x="481015" y="1786"/>
                </a:lnTo>
                <a:lnTo>
                  <a:pt x="481015" y="152994"/>
                </a:lnTo>
                <a:lnTo>
                  <a:pt x="0" y="152994"/>
                </a:lnTo>
                <a:lnTo>
                  <a:pt x="0" y="1786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114" name="Rectangle 15360">
            <a:extLst>
              <a:ext uri="{FF2B5EF4-FFF2-40B4-BE49-F238E27FC236}">
                <a16:creationId xmlns:a16="http://schemas.microsoft.com/office/drawing/2014/main" id="{5DFC70F0-A075-E8E7-8EC0-E92054B99081}"/>
              </a:ext>
            </a:extLst>
          </p:cNvPr>
          <p:cNvSpPr/>
          <p:nvPr/>
        </p:nvSpPr>
        <p:spPr>
          <a:xfrm>
            <a:off x="2228225" y="4319329"/>
            <a:ext cx="481015" cy="152994"/>
          </a:xfrm>
          <a:custGeom>
            <a:avLst/>
            <a:gdLst>
              <a:gd name="connsiteX0" fmla="*/ 0 w 481015"/>
              <a:gd name="connsiteY0" fmla="*/ 0 h 151208"/>
              <a:gd name="connsiteX1" fmla="*/ 481015 w 481015"/>
              <a:gd name="connsiteY1" fmla="*/ 0 h 151208"/>
              <a:gd name="connsiteX2" fmla="*/ 481015 w 481015"/>
              <a:gd name="connsiteY2" fmla="*/ 151208 h 151208"/>
              <a:gd name="connsiteX3" fmla="*/ 0 w 481015"/>
              <a:gd name="connsiteY3" fmla="*/ 151208 h 151208"/>
              <a:gd name="connsiteX4" fmla="*/ 0 w 481015"/>
              <a:gd name="connsiteY4" fmla="*/ 0 h 151208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481015 w 481015"/>
              <a:gd name="connsiteY2" fmla="*/ 1786 h 152994"/>
              <a:gd name="connsiteX3" fmla="*/ 481015 w 481015"/>
              <a:gd name="connsiteY3" fmla="*/ 152994 h 152994"/>
              <a:gd name="connsiteX4" fmla="*/ 0 w 481015"/>
              <a:gd name="connsiteY4" fmla="*/ 152994 h 152994"/>
              <a:gd name="connsiteX5" fmla="*/ 0 w 481015"/>
              <a:gd name="connsiteY5" fmla="*/ 1786 h 152994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481015 w 481015"/>
              <a:gd name="connsiteY2" fmla="*/ 1786 h 152994"/>
              <a:gd name="connsiteX3" fmla="*/ 481015 w 481015"/>
              <a:gd name="connsiteY3" fmla="*/ 152994 h 152994"/>
              <a:gd name="connsiteX4" fmla="*/ 0 w 481015"/>
              <a:gd name="connsiteY4" fmla="*/ 152994 h 152994"/>
              <a:gd name="connsiteX5" fmla="*/ 0 w 481015"/>
              <a:gd name="connsiteY5" fmla="*/ 1786 h 152994"/>
              <a:gd name="connsiteX0" fmla="*/ 0 w 481015"/>
              <a:gd name="connsiteY0" fmla="*/ 1786 h 152994"/>
              <a:gd name="connsiteX1" fmla="*/ 201219 w 481015"/>
              <a:gd name="connsiteY1" fmla="*/ 0 h 152994"/>
              <a:gd name="connsiteX2" fmla="*/ 275038 w 481015"/>
              <a:gd name="connsiteY2" fmla="*/ 0 h 152994"/>
              <a:gd name="connsiteX3" fmla="*/ 481015 w 481015"/>
              <a:gd name="connsiteY3" fmla="*/ 1786 h 152994"/>
              <a:gd name="connsiteX4" fmla="*/ 481015 w 481015"/>
              <a:gd name="connsiteY4" fmla="*/ 152994 h 152994"/>
              <a:gd name="connsiteX5" fmla="*/ 0 w 481015"/>
              <a:gd name="connsiteY5" fmla="*/ 152994 h 152994"/>
              <a:gd name="connsiteX6" fmla="*/ 0 w 481015"/>
              <a:gd name="connsiteY6" fmla="*/ 1786 h 152994"/>
              <a:gd name="connsiteX0" fmla="*/ 0 w 481015"/>
              <a:gd name="connsiteY0" fmla="*/ 1786 h 152994"/>
              <a:gd name="connsiteX1" fmla="*/ 129782 w 481015"/>
              <a:gd name="connsiteY1" fmla="*/ 0 h 152994"/>
              <a:gd name="connsiteX2" fmla="*/ 201219 w 481015"/>
              <a:gd name="connsiteY2" fmla="*/ 0 h 152994"/>
              <a:gd name="connsiteX3" fmla="*/ 275038 w 481015"/>
              <a:gd name="connsiteY3" fmla="*/ 0 h 152994"/>
              <a:gd name="connsiteX4" fmla="*/ 481015 w 481015"/>
              <a:gd name="connsiteY4" fmla="*/ 1786 h 152994"/>
              <a:gd name="connsiteX5" fmla="*/ 481015 w 481015"/>
              <a:gd name="connsiteY5" fmla="*/ 152994 h 152994"/>
              <a:gd name="connsiteX6" fmla="*/ 0 w 481015"/>
              <a:gd name="connsiteY6" fmla="*/ 152994 h 152994"/>
              <a:gd name="connsiteX7" fmla="*/ 0 w 481015"/>
              <a:gd name="connsiteY7" fmla="*/ 1786 h 152994"/>
              <a:gd name="connsiteX0" fmla="*/ 0 w 481015"/>
              <a:gd name="connsiteY0" fmla="*/ 1786 h 152994"/>
              <a:gd name="connsiteX1" fmla="*/ 129782 w 481015"/>
              <a:gd name="connsiteY1" fmla="*/ 0 h 152994"/>
              <a:gd name="connsiteX2" fmla="*/ 201219 w 481015"/>
              <a:gd name="connsiteY2" fmla="*/ 0 h 152994"/>
              <a:gd name="connsiteX3" fmla="*/ 275038 w 481015"/>
              <a:gd name="connsiteY3" fmla="*/ 0 h 152994"/>
              <a:gd name="connsiteX4" fmla="*/ 353619 w 481015"/>
              <a:gd name="connsiteY4" fmla="*/ 0 h 152994"/>
              <a:gd name="connsiteX5" fmla="*/ 481015 w 481015"/>
              <a:gd name="connsiteY5" fmla="*/ 1786 h 152994"/>
              <a:gd name="connsiteX6" fmla="*/ 481015 w 481015"/>
              <a:gd name="connsiteY6" fmla="*/ 152994 h 152994"/>
              <a:gd name="connsiteX7" fmla="*/ 0 w 481015"/>
              <a:gd name="connsiteY7" fmla="*/ 152994 h 152994"/>
              <a:gd name="connsiteX8" fmla="*/ 0 w 481015"/>
              <a:gd name="connsiteY8" fmla="*/ 1786 h 152994"/>
              <a:gd name="connsiteX0" fmla="*/ 0 w 481015"/>
              <a:gd name="connsiteY0" fmla="*/ 1786 h 152994"/>
              <a:gd name="connsiteX1" fmla="*/ 65488 w 481015"/>
              <a:gd name="connsiteY1" fmla="*/ 2381 h 152994"/>
              <a:gd name="connsiteX2" fmla="*/ 129782 w 481015"/>
              <a:gd name="connsiteY2" fmla="*/ 0 h 152994"/>
              <a:gd name="connsiteX3" fmla="*/ 201219 w 481015"/>
              <a:gd name="connsiteY3" fmla="*/ 0 h 152994"/>
              <a:gd name="connsiteX4" fmla="*/ 275038 w 481015"/>
              <a:gd name="connsiteY4" fmla="*/ 0 h 152994"/>
              <a:gd name="connsiteX5" fmla="*/ 353619 w 481015"/>
              <a:gd name="connsiteY5" fmla="*/ 0 h 152994"/>
              <a:gd name="connsiteX6" fmla="*/ 481015 w 481015"/>
              <a:gd name="connsiteY6" fmla="*/ 1786 h 152994"/>
              <a:gd name="connsiteX7" fmla="*/ 481015 w 481015"/>
              <a:gd name="connsiteY7" fmla="*/ 152994 h 152994"/>
              <a:gd name="connsiteX8" fmla="*/ 0 w 481015"/>
              <a:gd name="connsiteY8" fmla="*/ 152994 h 152994"/>
              <a:gd name="connsiteX9" fmla="*/ 0 w 481015"/>
              <a:gd name="connsiteY9" fmla="*/ 1786 h 152994"/>
              <a:gd name="connsiteX0" fmla="*/ 0 w 481015"/>
              <a:gd name="connsiteY0" fmla="*/ 1786 h 152994"/>
              <a:gd name="connsiteX1" fmla="*/ 65488 w 481015"/>
              <a:gd name="connsiteY1" fmla="*/ 2381 h 152994"/>
              <a:gd name="connsiteX2" fmla="*/ 129782 w 481015"/>
              <a:gd name="connsiteY2" fmla="*/ 0 h 152994"/>
              <a:gd name="connsiteX3" fmla="*/ 201219 w 481015"/>
              <a:gd name="connsiteY3" fmla="*/ 0 h 152994"/>
              <a:gd name="connsiteX4" fmla="*/ 275038 w 481015"/>
              <a:gd name="connsiteY4" fmla="*/ 0 h 152994"/>
              <a:gd name="connsiteX5" fmla="*/ 353619 w 481015"/>
              <a:gd name="connsiteY5" fmla="*/ 0 h 152994"/>
              <a:gd name="connsiteX6" fmla="*/ 408388 w 481015"/>
              <a:gd name="connsiteY6" fmla="*/ 0 h 152994"/>
              <a:gd name="connsiteX7" fmla="*/ 481015 w 481015"/>
              <a:gd name="connsiteY7" fmla="*/ 1786 h 152994"/>
              <a:gd name="connsiteX8" fmla="*/ 481015 w 481015"/>
              <a:gd name="connsiteY8" fmla="*/ 152994 h 152994"/>
              <a:gd name="connsiteX9" fmla="*/ 0 w 481015"/>
              <a:gd name="connsiteY9" fmla="*/ 152994 h 152994"/>
              <a:gd name="connsiteX10" fmla="*/ 0 w 481015"/>
              <a:gd name="connsiteY10" fmla="*/ 1786 h 1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015" h="152994">
                <a:moveTo>
                  <a:pt x="0" y="1786"/>
                </a:moveTo>
                <a:lnTo>
                  <a:pt x="65488" y="2381"/>
                </a:lnTo>
                <a:lnTo>
                  <a:pt x="129782" y="0"/>
                </a:lnTo>
                <a:lnTo>
                  <a:pt x="201219" y="0"/>
                </a:lnTo>
                <a:lnTo>
                  <a:pt x="275038" y="0"/>
                </a:lnTo>
                <a:lnTo>
                  <a:pt x="353619" y="0"/>
                </a:lnTo>
                <a:lnTo>
                  <a:pt x="408388" y="0"/>
                </a:lnTo>
                <a:lnTo>
                  <a:pt x="481015" y="1786"/>
                </a:lnTo>
                <a:lnTo>
                  <a:pt x="481015" y="152994"/>
                </a:lnTo>
                <a:lnTo>
                  <a:pt x="0" y="152994"/>
                </a:lnTo>
                <a:lnTo>
                  <a:pt x="0" y="1786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1BC9E56-EC71-80D6-6AF4-2311F8E64C59}"/>
              </a:ext>
            </a:extLst>
          </p:cNvPr>
          <p:cNvCxnSpPr>
            <a:cxnSpLocks/>
          </p:cNvCxnSpPr>
          <p:nvPr/>
        </p:nvCxnSpPr>
        <p:spPr>
          <a:xfrm rot="21420000" flipH="1">
            <a:off x="1799722" y="3278129"/>
            <a:ext cx="48435" cy="10412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15712">
            <a:extLst>
              <a:ext uri="{FF2B5EF4-FFF2-40B4-BE49-F238E27FC236}">
                <a16:creationId xmlns:a16="http://schemas.microsoft.com/office/drawing/2014/main" id="{DCA2CA83-9B00-6E5C-FE3B-4E79652C7FAF}"/>
              </a:ext>
            </a:extLst>
          </p:cNvPr>
          <p:cNvCxnSpPr>
            <a:cxnSpLocks/>
            <a:endCxn id="114" idx="1"/>
          </p:cNvCxnSpPr>
          <p:nvPr/>
        </p:nvCxnSpPr>
        <p:spPr>
          <a:xfrm rot="16200000" flipH="1">
            <a:off x="1601962" y="3629958"/>
            <a:ext cx="912505" cy="470997"/>
          </a:xfrm>
          <a:prstGeom prst="bentConnector4">
            <a:avLst>
              <a:gd name="adj1" fmla="val 288"/>
              <a:gd name="adj2" fmla="val 100253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36CE47D-F1F1-163E-3DAC-2DFFD28A6B54}"/>
              </a:ext>
            </a:extLst>
          </p:cNvPr>
          <p:cNvCxnSpPr>
            <a:cxnSpLocks/>
          </p:cNvCxnSpPr>
          <p:nvPr/>
        </p:nvCxnSpPr>
        <p:spPr>
          <a:xfrm>
            <a:off x="1871706" y="3541256"/>
            <a:ext cx="0" cy="78045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3FF2CEC-5F3D-35A7-73FB-E1FC0FFF7479}"/>
              </a:ext>
            </a:extLst>
          </p:cNvPr>
          <p:cNvCxnSpPr>
            <a:cxnSpLocks/>
          </p:cNvCxnSpPr>
          <p:nvPr/>
        </p:nvCxnSpPr>
        <p:spPr>
          <a:xfrm>
            <a:off x="2358007" y="3541256"/>
            <a:ext cx="0" cy="78045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2267B10-D3CE-E21B-864D-023DF5A6F53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851451" y="3541256"/>
            <a:ext cx="986" cy="77635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3865FC1-260E-0F28-0B57-71224F5A27B1}"/>
              </a:ext>
            </a:extLst>
          </p:cNvPr>
          <p:cNvCxnSpPr>
            <a:cxnSpLocks/>
          </p:cNvCxnSpPr>
          <p:nvPr/>
        </p:nvCxnSpPr>
        <p:spPr>
          <a:xfrm flipH="1" flipV="1">
            <a:off x="1875138" y="3536493"/>
            <a:ext cx="972344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57B042E-E5EB-7A96-77EF-404E4C69A5D9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2173190" y="3278129"/>
            <a:ext cx="0" cy="2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EDD3D4-90C8-3E35-0C57-4524CCB3E7E2}"/>
              </a:ext>
            </a:extLst>
          </p:cNvPr>
          <p:cNvCxnSpPr>
            <a:cxnSpLocks/>
          </p:cNvCxnSpPr>
          <p:nvPr/>
        </p:nvCxnSpPr>
        <p:spPr>
          <a:xfrm flipV="1">
            <a:off x="4388929" y="2797512"/>
            <a:ext cx="208021" cy="515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7">
            <a:extLst>
              <a:ext uri="{FF2B5EF4-FFF2-40B4-BE49-F238E27FC236}">
                <a16:creationId xmlns:a16="http://schemas.microsoft.com/office/drawing/2014/main" id="{9268A582-B47E-8F42-1CD9-AFA0A2473D9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680522" y="3379528"/>
            <a:ext cx="125737" cy="109340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9AEFACD-B3B5-30BA-1E6E-621E0767E67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615651" y="4390172"/>
            <a:ext cx="969748" cy="257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Arrow Connector 15712">
            <a:extLst>
              <a:ext uri="{FF2B5EF4-FFF2-40B4-BE49-F238E27FC236}">
                <a16:creationId xmlns:a16="http://schemas.microsoft.com/office/drawing/2014/main" id="{D672AE4B-94CA-5275-4CC1-E0298ECD52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1477" y="2859322"/>
            <a:ext cx="542844" cy="470186"/>
          </a:xfrm>
          <a:prstGeom prst="bentConnector3">
            <a:avLst>
              <a:gd name="adj1" fmla="val 431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89C644D-F589-D80D-BE48-C95E76865F6C}"/>
              </a:ext>
            </a:extLst>
          </p:cNvPr>
          <p:cNvCxnSpPr>
            <a:cxnSpLocks/>
          </p:cNvCxnSpPr>
          <p:nvPr/>
        </p:nvCxnSpPr>
        <p:spPr>
          <a:xfrm flipV="1">
            <a:off x="5547333" y="3708737"/>
            <a:ext cx="0" cy="1131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D03BEBE-8108-060B-0C62-07BD5B66407C}"/>
              </a:ext>
            </a:extLst>
          </p:cNvPr>
          <p:cNvCxnSpPr>
            <a:cxnSpLocks/>
          </p:cNvCxnSpPr>
          <p:nvPr/>
        </p:nvCxnSpPr>
        <p:spPr>
          <a:xfrm flipV="1">
            <a:off x="5761646" y="3712902"/>
            <a:ext cx="0" cy="1131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A6E482B-BF67-F51C-B544-A2672508478E}"/>
              </a:ext>
            </a:extLst>
          </p:cNvPr>
          <p:cNvCxnSpPr>
            <a:cxnSpLocks/>
          </p:cNvCxnSpPr>
          <p:nvPr/>
        </p:nvCxnSpPr>
        <p:spPr>
          <a:xfrm flipV="1">
            <a:off x="5992934" y="3712902"/>
            <a:ext cx="0" cy="113108"/>
          </a:xfrm>
          <a:prstGeom prst="straightConnector1">
            <a:avLst/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F8F51A2-1DF6-4EEB-5060-65451DF8AA4A}"/>
              </a:ext>
            </a:extLst>
          </p:cNvPr>
          <p:cNvCxnSpPr>
            <a:cxnSpLocks/>
          </p:cNvCxnSpPr>
          <p:nvPr/>
        </p:nvCxnSpPr>
        <p:spPr>
          <a:xfrm flipV="1">
            <a:off x="6216464" y="3708737"/>
            <a:ext cx="0" cy="11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B9D0DB-F59B-28DF-6858-08952DC64952}"/>
              </a:ext>
            </a:extLst>
          </p:cNvPr>
          <p:cNvCxnSpPr>
            <a:cxnSpLocks/>
          </p:cNvCxnSpPr>
          <p:nvPr/>
        </p:nvCxnSpPr>
        <p:spPr>
          <a:xfrm flipV="1">
            <a:off x="6868927" y="4058781"/>
            <a:ext cx="0" cy="1131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C15DAEE-0663-CE40-0288-4722D504DCDB}"/>
              </a:ext>
            </a:extLst>
          </p:cNvPr>
          <p:cNvCxnSpPr>
            <a:cxnSpLocks/>
          </p:cNvCxnSpPr>
          <p:nvPr/>
        </p:nvCxnSpPr>
        <p:spPr>
          <a:xfrm flipV="1">
            <a:off x="7218971" y="4058781"/>
            <a:ext cx="0" cy="1131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7B1FEA4-F6BC-CDBB-D093-00CD5B202DFB}"/>
              </a:ext>
            </a:extLst>
          </p:cNvPr>
          <p:cNvCxnSpPr>
            <a:cxnSpLocks/>
          </p:cNvCxnSpPr>
          <p:nvPr/>
        </p:nvCxnSpPr>
        <p:spPr>
          <a:xfrm>
            <a:off x="7185633" y="3594040"/>
            <a:ext cx="0" cy="1490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16D1181-5818-846F-3810-0DCEDF18F497}"/>
              </a:ext>
            </a:extLst>
          </p:cNvPr>
          <p:cNvCxnSpPr>
            <a:cxnSpLocks/>
          </p:cNvCxnSpPr>
          <p:nvPr/>
        </p:nvCxnSpPr>
        <p:spPr>
          <a:xfrm>
            <a:off x="6847495" y="3611999"/>
            <a:ext cx="0" cy="14902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1DBB347-AEE7-F669-92E6-B58DFAC985D5}"/>
              </a:ext>
            </a:extLst>
          </p:cNvPr>
          <p:cNvCxnSpPr>
            <a:cxnSpLocks/>
          </p:cNvCxnSpPr>
          <p:nvPr/>
        </p:nvCxnSpPr>
        <p:spPr>
          <a:xfrm>
            <a:off x="7185633" y="3312656"/>
            <a:ext cx="0" cy="1490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61C1D1D-832F-41EF-C965-E5ECC2B54A2A}"/>
              </a:ext>
            </a:extLst>
          </p:cNvPr>
          <p:cNvCxnSpPr>
            <a:cxnSpLocks/>
          </p:cNvCxnSpPr>
          <p:nvPr/>
        </p:nvCxnSpPr>
        <p:spPr>
          <a:xfrm>
            <a:off x="6850183" y="3302932"/>
            <a:ext cx="0" cy="14902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171EE0A-B730-BBD7-B079-6E8534C071D9}"/>
              </a:ext>
            </a:extLst>
          </p:cNvPr>
          <p:cNvCxnSpPr>
            <a:cxnSpLocks/>
          </p:cNvCxnSpPr>
          <p:nvPr/>
        </p:nvCxnSpPr>
        <p:spPr>
          <a:xfrm>
            <a:off x="6847802" y="2817953"/>
            <a:ext cx="0" cy="18275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527FAC1-F469-22E5-4718-BA7A2246C689}"/>
              </a:ext>
            </a:extLst>
          </p:cNvPr>
          <p:cNvCxnSpPr>
            <a:cxnSpLocks/>
          </p:cNvCxnSpPr>
          <p:nvPr/>
        </p:nvCxnSpPr>
        <p:spPr>
          <a:xfrm>
            <a:off x="7195465" y="2817953"/>
            <a:ext cx="0" cy="1827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765C6D4-1556-D8F4-2D8C-D13C36DFD335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6917635" y="2741155"/>
            <a:ext cx="187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DEB091C-1AF1-512D-448A-6C7EE3098A38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7286131" y="2741155"/>
            <a:ext cx="187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744B95B-95B2-8CEA-0EF5-6E5E6ACCE430}"/>
              </a:ext>
            </a:extLst>
          </p:cNvPr>
          <p:cNvCxnSpPr>
            <a:cxnSpLocks/>
            <a:stCxn id="34" idx="1"/>
            <a:endCxn id="33" idx="3"/>
          </p:cNvCxnSpPr>
          <p:nvPr/>
        </p:nvCxnSpPr>
        <p:spPr>
          <a:xfrm flipH="1">
            <a:off x="7654627" y="2741155"/>
            <a:ext cx="187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A82F4FE-A4F6-669F-BC04-C88A38C0FDB9}"/>
              </a:ext>
            </a:extLst>
          </p:cNvPr>
          <p:cNvCxnSpPr>
            <a:cxnSpLocks/>
            <a:endCxn id="45" idx="2"/>
          </p:cNvCxnSpPr>
          <p:nvPr/>
        </p:nvCxnSpPr>
        <p:spPr>
          <a:xfrm flipH="1" flipV="1">
            <a:off x="7835407" y="3594040"/>
            <a:ext cx="6741" cy="16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1AC7934-0A57-5AF3-354B-1A7E0A69A1FB}"/>
              </a:ext>
            </a:extLst>
          </p:cNvPr>
          <p:cNvCxnSpPr>
            <a:cxnSpLocks/>
          </p:cNvCxnSpPr>
          <p:nvPr/>
        </p:nvCxnSpPr>
        <p:spPr>
          <a:xfrm rot="720000" flipV="1">
            <a:off x="7414310" y="3844262"/>
            <a:ext cx="242697" cy="5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D423DF4-196E-FDBB-3141-E1E6BDD6EFE9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6968830" y="4246105"/>
            <a:ext cx="84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DA16CED-4F2D-6611-DB33-990EC59FA8B9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>
            <a:off x="7311164" y="4246105"/>
            <a:ext cx="84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7365893-28D3-00B7-608B-05C25117F630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>
            <a:off x="7653498" y="4246105"/>
            <a:ext cx="84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BBD1D3-6904-73BD-9498-DC98EBF88427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5638307" y="3893283"/>
            <a:ext cx="47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17335A-1CF6-B744-EE38-D297DD1CCEDA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5866345" y="3893283"/>
            <a:ext cx="47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C51DFCD-2C1C-F0DC-9A63-5C51CA5D3DF5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6094383" y="3893283"/>
            <a:ext cx="47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5583">
            <a:extLst>
              <a:ext uri="{FF2B5EF4-FFF2-40B4-BE49-F238E27FC236}">
                <a16:creationId xmlns:a16="http://schemas.microsoft.com/office/drawing/2014/main" id="{4AD75714-1E0E-BBE0-4ACE-DD97EABED50C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>
            <a:off x="6451107" y="3708737"/>
            <a:ext cx="260152" cy="5373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Connector: Elbow 15590">
            <a:extLst>
              <a:ext uri="{FF2B5EF4-FFF2-40B4-BE49-F238E27FC236}">
                <a16:creationId xmlns:a16="http://schemas.microsoft.com/office/drawing/2014/main" id="{25259FA7-B825-B8D2-05D9-D0245A9F4FB3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 flipV="1">
            <a:off x="6305750" y="3900031"/>
            <a:ext cx="402736" cy="499069"/>
          </a:xfrm>
          <a:prstGeom prst="bentConnector3">
            <a:avLst>
              <a:gd name="adj1" fmla="val 58672"/>
            </a:avLst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594">
            <a:extLst>
              <a:ext uri="{FF2B5EF4-FFF2-40B4-BE49-F238E27FC236}">
                <a16:creationId xmlns:a16="http://schemas.microsoft.com/office/drawing/2014/main" id="{890C228C-84E6-3FA6-7F5E-8987553DCB07}"/>
              </a:ext>
            </a:extLst>
          </p:cNvPr>
          <p:cNvCxnSpPr>
            <a:cxnSpLocks/>
          </p:cNvCxnSpPr>
          <p:nvPr/>
        </p:nvCxnSpPr>
        <p:spPr>
          <a:xfrm>
            <a:off x="6845777" y="2876490"/>
            <a:ext cx="781067" cy="401085"/>
          </a:xfrm>
          <a:prstGeom prst="bentConnector3">
            <a:avLst>
              <a:gd name="adj1" fmla="val 100405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594">
            <a:extLst>
              <a:ext uri="{FF2B5EF4-FFF2-40B4-BE49-F238E27FC236}">
                <a16:creationId xmlns:a16="http://schemas.microsoft.com/office/drawing/2014/main" id="{BDF79CCA-AC48-79A1-FB8A-E64A38EF432C}"/>
              </a:ext>
            </a:extLst>
          </p:cNvPr>
          <p:cNvCxnSpPr>
            <a:cxnSpLocks/>
          </p:cNvCxnSpPr>
          <p:nvPr/>
        </p:nvCxnSpPr>
        <p:spPr>
          <a:xfrm>
            <a:off x="7185310" y="2841267"/>
            <a:ext cx="537597" cy="448419"/>
          </a:xfrm>
          <a:prstGeom prst="bentConnector3">
            <a:avLst>
              <a:gd name="adj1" fmla="val 10079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604">
            <a:extLst>
              <a:ext uri="{FF2B5EF4-FFF2-40B4-BE49-F238E27FC236}">
                <a16:creationId xmlns:a16="http://schemas.microsoft.com/office/drawing/2014/main" id="{86049FB7-EDB1-FFCD-98CA-115161D8C488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7501822" y="2954066"/>
            <a:ext cx="515540" cy="151631"/>
          </a:xfrm>
          <a:prstGeom prst="bentConnector3">
            <a:avLst>
              <a:gd name="adj1" fmla="val 101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408">
            <a:extLst>
              <a:ext uri="{FF2B5EF4-FFF2-40B4-BE49-F238E27FC236}">
                <a16:creationId xmlns:a16="http://schemas.microsoft.com/office/drawing/2014/main" id="{DB374A05-889E-8A34-766C-9DC58547B325}"/>
              </a:ext>
            </a:extLst>
          </p:cNvPr>
          <p:cNvCxnSpPr>
            <a:cxnSpLocks/>
            <a:stCxn id="11" idx="2"/>
            <a:endCxn id="27" idx="1"/>
          </p:cNvCxnSpPr>
          <p:nvPr/>
        </p:nvCxnSpPr>
        <p:spPr>
          <a:xfrm rot="16200000" flipH="1">
            <a:off x="5028410" y="3464360"/>
            <a:ext cx="206771" cy="651073"/>
          </a:xfrm>
          <a:prstGeom prst="bent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618">
            <a:extLst>
              <a:ext uri="{FF2B5EF4-FFF2-40B4-BE49-F238E27FC236}">
                <a16:creationId xmlns:a16="http://schemas.microsoft.com/office/drawing/2014/main" id="{3CF7B14A-F6BA-4D77-1B4C-E21A2193A3E2}"/>
              </a:ext>
            </a:extLst>
          </p:cNvPr>
          <p:cNvCxnSpPr>
            <a:cxnSpLocks/>
            <a:stCxn id="43" idx="1"/>
            <a:endCxn id="31" idx="1"/>
          </p:cNvCxnSpPr>
          <p:nvPr/>
        </p:nvCxnSpPr>
        <p:spPr>
          <a:xfrm flipV="1">
            <a:off x="6286007" y="2741155"/>
            <a:ext cx="450653" cy="624682"/>
          </a:xfrm>
          <a:prstGeom prst="bentConnector3">
            <a:avLst>
              <a:gd name="adj1" fmla="val 12660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712">
            <a:extLst>
              <a:ext uri="{FF2B5EF4-FFF2-40B4-BE49-F238E27FC236}">
                <a16:creationId xmlns:a16="http://schemas.microsoft.com/office/drawing/2014/main" id="{CA7D8E8A-9AA2-47A4-B330-AA917F58EA3A}"/>
              </a:ext>
            </a:extLst>
          </p:cNvPr>
          <p:cNvCxnSpPr>
            <a:cxnSpLocks/>
          </p:cNvCxnSpPr>
          <p:nvPr/>
        </p:nvCxnSpPr>
        <p:spPr>
          <a:xfrm>
            <a:off x="5137807" y="2790252"/>
            <a:ext cx="580236" cy="566123"/>
          </a:xfrm>
          <a:prstGeom prst="bentConnector3">
            <a:avLst>
              <a:gd name="adj1" fmla="val 10006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Arrow Connector 15712">
            <a:extLst>
              <a:ext uri="{FF2B5EF4-FFF2-40B4-BE49-F238E27FC236}">
                <a16:creationId xmlns:a16="http://schemas.microsoft.com/office/drawing/2014/main" id="{10218DB4-8143-D957-EB30-18F26C300E71}"/>
              </a:ext>
            </a:extLst>
          </p:cNvPr>
          <p:cNvCxnSpPr>
            <a:cxnSpLocks/>
          </p:cNvCxnSpPr>
          <p:nvPr/>
        </p:nvCxnSpPr>
        <p:spPr>
          <a:xfrm>
            <a:off x="5137806" y="2751557"/>
            <a:ext cx="674688" cy="612815"/>
          </a:xfrm>
          <a:prstGeom prst="bentConnector3">
            <a:avLst>
              <a:gd name="adj1" fmla="val 100118"/>
            </a:avLst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12">
            <a:extLst>
              <a:ext uri="{FF2B5EF4-FFF2-40B4-BE49-F238E27FC236}">
                <a16:creationId xmlns:a16="http://schemas.microsoft.com/office/drawing/2014/main" id="{11F1F243-8879-3ADC-5A88-AC644C75A917}"/>
              </a:ext>
            </a:extLst>
          </p:cNvPr>
          <p:cNvCxnSpPr>
            <a:cxnSpLocks/>
          </p:cNvCxnSpPr>
          <p:nvPr/>
        </p:nvCxnSpPr>
        <p:spPr>
          <a:xfrm>
            <a:off x="5137806" y="2723835"/>
            <a:ext cx="801848" cy="632540"/>
          </a:xfrm>
          <a:prstGeom prst="bentConnector3">
            <a:avLst>
              <a:gd name="adj1" fmla="val 9989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C9F5DD7-C8EC-132D-CC65-F1634443E77E}"/>
              </a:ext>
            </a:extLst>
          </p:cNvPr>
          <p:cNvCxnSpPr>
            <a:cxnSpLocks/>
          </p:cNvCxnSpPr>
          <p:nvPr/>
        </p:nvCxnSpPr>
        <p:spPr>
          <a:xfrm rot="21420000" flipH="1">
            <a:off x="2402581" y="3275960"/>
            <a:ext cx="48435" cy="1041200"/>
          </a:xfrm>
          <a:prstGeom prst="straightConnector1">
            <a:avLst/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712">
            <a:extLst>
              <a:ext uri="{FF2B5EF4-FFF2-40B4-BE49-F238E27FC236}">
                <a16:creationId xmlns:a16="http://schemas.microsoft.com/office/drawing/2014/main" id="{708AACC5-6C3C-CF7E-6956-2BF74BE44E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4821" y="3627789"/>
            <a:ext cx="912505" cy="470997"/>
          </a:xfrm>
          <a:prstGeom prst="bentConnector4">
            <a:avLst>
              <a:gd name="adj1" fmla="val 288"/>
              <a:gd name="adj2" fmla="val 100253"/>
            </a:avLst>
          </a:prstGeom>
          <a:ln>
            <a:solidFill>
              <a:schemeClr val="accent6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2B13E77-7588-DFB1-3F01-5F78F64EE2A8}"/>
              </a:ext>
            </a:extLst>
          </p:cNvPr>
          <p:cNvCxnSpPr>
            <a:cxnSpLocks/>
          </p:cNvCxnSpPr>
          <p:nvPr/>
        </p:nvCxnSpPr>
        <p:spPr>
          <a:xfrm rot="21420000" flipH="1">
            <a:off x="2921566" y="3282593"/>
            <a:ext cx="48435" cy="10412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Connector: Elbow 15691">
            <a:extLst>
              <a:ext uri="{FF2B5EF4-FFF2-40B4-BE49-F238E27FC236}">
                <a16:creationId xmlns:a16="http://schemas.microsoft.com/office/drawing/2014/main" id="{A8FBD222-1499-45C5-3A00-72EA80111270}"/>
              </a:ext>
            </a:extLst>
          </p:cNvPr>
          <p:cNvCxnSpPr>
            <a:cxnSpLocks/>
            <a:stCxn id="22" idx="1"/>
            <a:endCxn id="113" idx="4"/>
          </p:cNvCxnSpPr>
          <p:nvPr/>
        </p:nvCxnSpPr>
        <p:spPr>
          <a:xfrm rot="10800000" flipV="1">
            <a:off x="1945525" y="3964919"/>
            <a:ext cx="1151194" cy="354409"/>
          </a:xfrm>
          <a:prstGeom prst="bentConnector3">
            <a:avLst>
              <a:gd name="adj1" fmla="val 100058"/>
            </a:avLst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ECE7982-11E0-14A1-33BC-04A08724D672}"/>
              </a:ext>
            </a:extLst>
          </p:cNvPr>
          <p:cNvCxnSpPr>
            <a:cxnSpLocks/>
            <a:endCxn id="114" idx="4"/>
          </p:cNvCxnSpPr>
          <p:nvPr/>
        </p:nvCxnSpPr>
        <p:spPr>
          <a:xfrm>
            <a:off x="2503263" y="3964720"/>
            <a:ext cx="0" cy="3546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stealth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1AC7934-0A57-5AF3-354B-1A7E0A69A1FB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7403302" y="4053256"/>
            <a:ext cx="147628" cy="95194"/>
          </a:xfrm>
          <a:prstGeom prst="bentConnector3">
            <a:avLst>
              <a:gd name="adj1" fmla="val 1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24" idx="2"/>
          </p:cNvCxnSpPr>
          <p:nvPr/>
        </p:nvCxnSpPr>
        <p:spPr bwMode="auto">
          <a:xfrm rot="16200000" flipH="1">
            <a:off x="3933541" y="4102958"/>
            <a:ext cx="133556" cy="353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2" name="Straight Connector 291"/>
          <p:cNvCxnSpPr/>
          <p:nvPr/>
        </p:nvCxnSpPr>
        <p:spPr bwMode="auto">
          <a:xfrm rot="10800000">
            <a:off x="2596503" y="4169913"/>
            <a:ext cx="1404000" cy="159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Arrow Connector 295"/>
          <p:cNvCxnSpPr/>
          <p:nvPr/>
        </p:nvCxnSpPr>
        <p:spPr bwMode="auto">
          <a:xfrm rot="16200000" flipH="1">
            <a:off x="2484000" y="4241905"/>
            <a:ext cx="144000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sm" len="lg"/>
            <a:tailEnd type="stealth"/>
          </a:ln>
          <a:effectLst/>
        </p:spPr>
      </p:cxnSp>
      <p:cxnSp>
        <p:nvCxnSpPr>
          <p:cNvPr id="307" name="Straight Arrow Connector 306"/>
          <p:cNvCxnSpPr/>
          <p:nvPr/>
        </p:nvCxnSpPr>
        <p:spPr bwMode="auto">
          <a:xfrm rot="5400000">
            <a:off x="2952000" y="4241913"/>
            <a:ext cx="144000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stealth"/>
          </a:ln>
          <a:effectLst/>
        </p:spPr>
      </p:cxnSp>
      <p:cxnSp>
        <p:nvCxnSpPr>
          <p:cNvPr id="309" name="Straight Connector 308"/>
          <p:cNvCxnSpPr/>
          <p:nvPr/>
        </p:nvCxnSpPr>
        <p:spPr bwMode="auto">
          <a:xfrm rot="10800000">
            <a:off x="3214678" y="4205905"/>
            <a:ext cx="1143008" cy="1588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stCxn id="25" idx="2"/>
          </p:cNvCxnSpPr>
          <p:nvPr/>
        </p:nvCxnSpPr>
        <p:spPr bwMode="auto">
          <a:xfrm rot="5400000">
            <a:off x="4259708" y="4134336"/>
            <a:ext cx="204996" cy="9039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Arrow Connector 314"/>
          <p:cNvCxnSpPr>
            <a:cxnSpLocks/>
            <a:endCxn id="26" idx="6"/>
          </p:cNvCxnSpPr>
          <p:nvPr/>
        </p:nvCxnSpPr>
        <p:spPr bwMode="auto">
          <a:xfrm>
            <a:off x="3200499" y="4205905"/>
            <a:ext cx="0" cy="109256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stealth"/>
          </a:ln>
          <a:effectLst/>
        </p:spPr>
      </p:cxnSp>
      <p:cxnSp>
        <p:nvCxnSpPr>
          <p:cNvPr id="316" name="Straight Connector 315"/>
          <p:cNvCxnSpPr/>
          <p:nvPr/>
        </p:nvCxnSpPr>
        <p:spPr bwMode="auto">
          <a:xfrm rot="10800000">
            <a:off x="2634744" y="4100063"/>
            <a:ext cx="1080000" cy="0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Straight Connector 316"/>
          <p:cNvCxnSpPr>
            <a:cxnSpLocks/>
            <a:stCxn id="23" idx="2"/>
          </p:cNvCxnSpPr>
          <p:nvPr/>
        </p:nvCxnSpPr>
        <p:spPr bwMode="auto">
          <a:xfrm flipH="1">
            <a:off x="3633560" y="4036357"/>
            <a:ext cx="1" cy="73625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Arrow Connector 318"/>
          <p:cNvCxnSpPr>
            <a:endCxn id="114" idx="6"/>
          </p:cNvCxnSpPr>
          <p:nvPr/>
        </p:nvCxnSpPr>
        <p:spPr bwMode="auto">
          <a:xfrm rot="5400000">
            <a:off x="2532747" y="4208902"/>
            <a:ext cx="220854" cy="0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sm" len="lg"/>
            <a:tailEnd type="stealth" w="sm" len="sm"/>
          </a:ln>
          <a:effectLst/>
        </p:spPr>
      </p:cxnSp>
      <p:cxnSp>
        <p:nvCxnSpPr>
          <p:cNvPr id="322" name="Straight Arrow Connector 321"/>
          <p:cNvCxnSpPr/>
          <p:nvPr/>
        </p:nvCxnSpPr>
        <p:spPr bwMode="auto">
          <a:xfrm rot="5400000">
            <a:off x="3024000" y="4208902"/>
            <a:ext cx="220854" cy="0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stealth"/>
          </a:ln>
          <a:effectLst/>
        </p:spPr>
      </p:cxnSp>
      <p:cxnSp>
        <p:nvCxnSpPr>
          <p:cNvPr id="323" name="Straight Connector 322"/>
          <p:cNvCxnSpPr/>
          <p:nvPr/>
        </p:nvCxnSpPr>
        <p:spPr bwMode="auto">
          <a:xfrm rot="10800000">
            <a:off x="2071670" y="4098475"/>
            <a:ext cx="571504" cy="1588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8" name="Straight Arrow Connector 327"/>
          <p:cNvCxnSpPr>
            <a:cxnSpLocks/>
            <a:endCxn id="113" idx="6"/>
          </p:cNvCxnSpPr>
          <p:nvPr/>
        </p:nvCxnSpPr>
        <p:spPr bwMode="auto">
          <a:xfrm>
            <a:off x="2078875" y="4103134"/>
            <a:ext cx="0" cy="216195"/>
          </a:xfrm>
          <a:prstGeom prst="straightConnector1">
            <a:avLst/>
          </a:prstGeom>
          <a:noFill/>
          <a:ln w="6350" cap="flat" cmpd="sng" algn="ctr">
            <a:solidFill>
              <a:srgbClr val="00B0F0"/>
            </a:solidFill>
            <a:prstDash val="dash"/>
            <a:round/>
            <a:headEnd type="none" w="sm" len="lg"/>
            <a:tailEnd type="stealth" w="sm" len="lg"/>
          </a:ln>
          <a:effectLst/>
        </p:spPr>
      </p:cxnSp>
      <p:sp>
        <p:nvSpPr>
          <p:cNvPr id="42" name="Rectangle: Rounded Corners 15379">
            <a:extLst>
              <a:ext uri="{FF2B5EF4-FFF2-40B4-BE49-F238E27FC236}">
                <a16:creationId xmlns:a16="http://schemas.microsoft.com/office/drawing/2014/main" id="{317A79DC-58C9-E35F-3A83-1A62AF7E96F7}"/>
              </a:ext>
            </a:extLst>
          </p:cNvPr>
          <p:cNvSpPr/>
          <p:nvPr/>
        </p:nvSpPr>
        <p:spPr>
          <a:xfrm>
            <a:off x="5169598" y="2124413"/>
            <a:ext cx="180975" cy="2483244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IN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(with information loss in stego-data)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AB9B4DB-3472-EADC-9C89-F5410128C933}"/>
              </a:ext>
            </a:extLst>
          </p:cNvPr>
          <p:cNvSpPr txBox="1"/>
          <p:nvPr/>
        </p:nvSpPr>
        <p:spPr>
          <a:xfrm>
            <a:off x="1464676" y="5088579"/>
            <a:ext cx="72227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﻿Fig. 2.Block diagram of proposed steganography algorithm shown for both data insertion and extraction, mentioning data loss during transmission.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1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66800" y="2895600"/>
            <a:ext cx="7772400" cy="102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ENCRYPTION: INSERTION OF SECRET BITS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147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90500"/>
            <a:ext cx="7772400" cy="1143000"/>
          </a:xfrm>
        </p:spPr>
        <p:txBody>
          <a:bodyPr/>
          <a:lstStyle/>
          <a:p>
            <a:pPr algn="just"/>
            <a:r>
              <a:rPr lang="en-IN" sz="2800" dirty="0"/>
              <a:t>ALGORITHM 1</a:t>
            </a:r>
            <a:r>
              <a:rPr lang="en-IN" dirty="0"/>
              <a:t> - </a:t>
            </a:r>
            <a:r>
              <a:rPr lang="en-IN" sz="2800" dirty="0"/>
              <a:t>Secret Bit Insertion in Hermite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050" y="1333500"/>
                <a:ext cx="8134350" cy="49149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b="1" dirty="0"/>
                  <a:t>Initialization 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	Input: </a:t>
                </a:r>
                <a:r>
                  <a:rPr lang="en-IN" sz="2400" dirty="0"/>
                  <a:t>Cover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 secret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b="1" dirty="0"/>
                  <a:t>	Output</a:t>
                </a:r>
                <a:r>
                  <a:rPr lang="en-IN" sz="2400" b="1" dirty="0"/>
                  <a:t>: </a:t>
                </a:r>
                <a:r>
                  <a:rPr lang="en-IN" sz="2400" dirty="0"/>
                  <a:t>Stego-block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Start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]) </a:t>
                </a:r>
                <a:r>
                  <a:rPr lang="en-US" sz="2400" dirty="0"/>
                  <a:t>## n is the order of HF</a:t>
                </a:r>
              </a:p>
              <a:p>
                <a:pPr marL="0" indent="0">
                  <a:buNone/>
                </a:pPr>
                <a:r>
                  <a:rPr lang="en-IN" sz="2400" dirty="0"/>
                  <a:t>	Y1 = {roundoff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, 3</a:t>
                </a:r>
                <a:r>
                  <a:rPr lang="en-US" sz="2400" dirty="0"/>
                  <a:t>)} ## up to three decimal places</a:t>
                </a:r>
              </a:p>
              <a:p>
                <a:pPr marL="0" indent="0">
                  <a:buNone/>
                </a:pPr>
                <a:r>
                  <a:rPr lang="en-US" sz="2400" dirty="0"/>
                  <a:t>	Y2 = up to 2 decimal places of Y1 without sign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/>
                  <a:t> = </a:t>
                </a:r>
                <a:r>
                  <a:rPr lang="en-US" sz="2400" dirty="0"/>
                  <a:t>sign of Y1 </a:t>
                </a:r>
              </a:p>
              <a:p>
                <a:pPr marL="0" indent="0">
                  <a:buNone/>
                </a:pPr>
                <a:r>
                  <a:rPr lang="en-US" sz="2400" dirty="0"/>
                  <a:t>	p = third decimal number Y1 ## 0 ≤ p ≤ 9</a:t>
                </a:r>
              </a:p>
              <a:p>
                <a:pPr marL="0" indent="0">
                  <a:buNone/>
                </a:pPr>
                <a:r>
                  <a:rPr lang="en-IN" sz="2400" dirty="0"/>
                  <a:t>	p1 = roundoff (p/2) ## 0 ≤ p1 ≤ 5 </a:t>
                </a:r>
              </a:p>
              <a:p>
                <a:pPr marL="0" indent="0">
                  <a:buNone/>
                </a:pPr>
                <a:r>
                  <a:rPr lang="en-IN" sz="2400" dirty="0"/>
                  <a:t>	p2 = p − p1+1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050" y="1333500"/>
                <a:ext cx="8134350" cy="4914900"/>
              </a:xfrm>
              <a:blipFill rotWithShape="0">
                <a:blip r:embed="rId2"/>
                <a:stretch>
                  <a:fillRect l="-1124" t="-993" b="-1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37951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7250" y="190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IN" sz="2800" kern="0" dirty="0"/>
              <a:t>ALGORITHM 1</a:t>
            </a:r>
            <a:r>
              <a:rPr lang="en-IN" kern="0" dirty="0"/>
              <a:t> - </a:t>
            </a:r>
            <a:r>
              <a:rPr lang="en-IN" sz="2800" kern="0" dirty="0"/>
              <a:t>Secret Bit Insertion in Hermite </a:t>
            </a:r>
            <a:r>
              <a:rPr lang="en-IN" sz="2800" kern="0"/>
              <a:t>Space cont’d</a:t>
            </a:r>
            <a:r>
              <a:rPr lang="en-IN" sz="2800" kern="0" dirty="0"/>
              <a:t>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050" y="1333500"/>
                <a:ext cx="8134350" cy="49149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= =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= = 0</a:t>
                </a:r>
              </a:p>
              <a:p>
                <a:pPr marL="0" indent="0">
                  <a:buNone/>
                </a:pPr>
                <a:r>
                  <a:rPr lang="en-IN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</m:sub>
                    </m:sSub>
                  </m:oMath>
                </a14:m>
                <a:r>
                  <a:rPr lang="en-IN" sz="2400" dirty="0"/>
                  <a:t> = 00</a:t>
                </a:r>
              </a:p>
              <a:p>
                <a:pPr marL="0" indent="0">
                  <a:buNone/>
                </a:pPr>
                <a:r>
                  <a:rPr lang="en-IN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</m:oMath>
                </a14:m>
                <a:r>
                  <a:rPr lang="en-IN" sz="2400" dirty="0"/>
                  <a:t> = p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	else</a:t>
                </a:r>
              </a:p>
              <a:p>
                <a:pPr marL="0" indent="0">
                  <a:buNone/>
                </a:pPr>
                <a:r>
                  <a:rPr lang="en-IN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</m:sub>
                    </m:sSub>
                  </m:oMath>
                </a14:m>
                <a:r>
                  <a:rPr lang="en-IN" sz="2400" dirty="0"/>
                  <a:t>= p2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400" dirty="0"/>
                  <a:t>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400" dirty="0"/>
                  <a:t> 10)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}</a:t>
                </a:r>
              </a:p>
              <a:p>
                <a:pPr marL="0" indent="0">
                  <a:buNone/>
                </a:pPr>
                <a:r>
                  <a:rPr lang="en-IN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</m:oMath>
                </a14:m>
                <a:r>
                  <a:rPr lang="en-IN" sz="2400" dirty="0"/>
                  <a:t> = p1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400" dirty="0"/>
                  <a:t> {(Y2)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IN" sz="2400" dirty="0"/>
                  <a:t>)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IN" sz="2400" dirty="0"/>
                  <a:t>)}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I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End</a:t>
                </a:r>
                <a:endParaRPr lang="en-IN" sz="2400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050" y="1333500"/>
                <a:ext cx="8134350" cy="4914900"/>
              </a:xfrm>
              <a:blipFill rotWithShape="0">
                <a:blip r:embed="rId2"/>
                <a:stretch>
                  <a:fillRect l="-1124" t="-9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  <a:cs typeface="Times New Roman" panose="02020603050405020304" pitchFamily="18" charset="0"/>
              </a:rPr>
              <a:t>AIM</a:t>
            </a: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914400" y="2057400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</a:rPr>
              <a:t> To develop a robust system for encryption and decryption of bio-signal with a focus on lost-data recovery using Deep Learning techniques</a:t>
            </a:r>
            <a:r>
              <a:rPr lang="en-US" sz="2800" dirty="0"/>
              <a:t>.</a:t>
            </a:r>
            <a:endParaRPr lang="en-US" altLang="en-US" sz="28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Tx/>
              <a:buNone/>
            </a:pPr>
            <a:endParaRPr lang="en-US" altLang="en-US" sz="2400" b="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4800" y="29754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72400" cy="1143000"/>
          </a:xfrm>
        </p:spPr>
        <p:txBody>
          <a:bodyPr/>
          <a:lstStyle/>
          <a:p>
            <a:r>
              <a:rPr lang="en-US" sz="3100" dirty="0"/>
              <a:t>PASSWORD GENERATION</a:t>
            </a:r>
            <a:endParaRPr lang="en-IN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130" y="1844824"/>
                <a:ext cx="8260366" cy="40324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if k&lt;2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if k&gt;=2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Where, k is the position of the block.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 – Block Feature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400" dirty="0"/>
                  <a:t> – Secret Bit </a:t>
                </a: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130" y="1844824"/>
                <a:ext cx="8260366" cy="4032448"/>
              </a:xfrm>
              <a:blipFill rotWithShape="0">
                <a:blip r:embed="rId2"/>
                <a:stretch>
                  <a:fillRect l="-1107" t="-12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861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772400" cy="1143000"/>
          </a:xfrm>
        </p:spPr>
        <p:txBody>
          <a:bodyPr/>
          <a:lstStyle/>
          <a:p>
            <a:r>
              <a:rPr lang="en-US" sz="3100" dirty="0"/>
              <a:t>DECRYPTION: EXTRACTION OF SECRET BITS</a:t>
            </a:r>
            <a:endParaRPr lang="en-IN" sz="3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90145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336"/>
                <a:ext cx="7772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b="1" dirty="0"/>
                  <a:t>Initialization 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	Input:</a:t>
                </a:r>
                <a:r>
                  <a:rPr lang="en-IN" sz="2400" dirty="0"/>
                  <a:t> Stego-block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], Passkey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	Output</a:t>
                </a:r>
                <a:r>
                  <a:rPr lang="en-IN" sz="2400" b="1" dirty="0"/>
                  <a:t>: </a:t>
                </a:r>
                <a:r>
                  <a:rPr lang="en-IN" sz="2400" dirty="0"/>
                  <a:t>Final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sPre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400" dirty="0"/>
                  <a:t>] secret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b="1" dirty="0"/>
                  <a:t>Start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400" b="0" i="0" dirty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IN" sz="2400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]) </a:t>
                </a:r>
                <a:r>
                  <a:rPr lang="en-US" sz="2400" dirty="0"/>
                  <a:t>## n is the order of HF</a:t>
                </a:r>
              </a:p>
              <a:p>
                <a:pPr marL="0" indent="0">
                  <a:buNone/>
                </a:pPr>
                <a:r>
                  <a:rPr lang="en-IN" sz="2400" dirty="0"/>
                  <a:t>	Z1 = {roundoff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4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IN" sz="2400" dirty="0"/>
                  <a:t>, 5</a:t>
                </a:r>
                <a:r>
                  <a:rPr lang="en-US" sz="2400" dirty="0"/>
                  <a:t>)} ## up to five decimal places</a:t>
                </a:r>
              </a:p>
              <a:p>
                <a:pPr marL="0" indent="0">
                  <a:buNone/>
                </a:pPr>
                <a:r>
                  <a:rPr lang="en-US" sz="2400" dirty="0"/>
                  <a:t>	Z2  = up to 2 decimal places of Z1 without sign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IN" sz="2400" dirty="0"/>
                  <a:t> = sign of Z1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fix</m:t>
                        </m:r>
                      </m:sub>
                    </m:sSub>
                  </m:oMath>
                </a14:m>
                <a:r>
                  <a:rPr lang="en-IN" sz="2400" dirty="0"/>
                  <a:t> = third decimal number Z1 ## 0 &lt;= p &lt;= 9</a:t>
                </a:r>
              </a:p>
              <a:p>
                <a:pPr marL="0" indent="0">
                  <a:buNone/>
                </a:pPr>
                <a:r>
                  <a:rPr lang="en-IN" sz="2400" dirty="0"/>
                  <a:t>	q2 = fourth decimal number Z1 ## 0 &lt;= p &lt;= 9</a:t>
                </a:r>
              </a:p>
              <a:p>
                <a:pPr marL="0" indent="0">
                  <a:buNone/>
                </a:pPr>
                <a:r>
                  <a:rPr lang="en-IN" sz="2400" dirty="0"/>
                  <a:t>	q3 = fifth decimal number Z1 ## 0 &lt;= p &lt;= 9</a:t>
                </a: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336"/>
                <a:ext cx="7772400" cy="5105400"/>
              </a:xfrm>
              <a:blipFill>
                <a:blip r:embed="rId2"/>
                <a:stretch>
                  <a:fillRect l="-1255" t="-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38200" y="364672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IN" sz="2800" kern="0" dirty="0"/>
              <a:t>ALGORITHM 2</a:t>
            </a:r>
            <a:r>
              <a:rPr lang="en-IN" kern="0" dirty="0"/>
              <a:t> - </a:t>
            </a:r>
            <a:r>
              <a:rPr lang="en-IN" sz="2800" kern="0" dirty="0"/>
              <a:t>Secret Bit Extraction in Hermite Space</a:t>
            </a:r>
            <a:br>
              <a:rPr lang="en-IN" sz="2800" kern="0" dirty="0"/>
            </a:br>
            <a:endParaRPr lang="en-IN" sz="2800" kern="0" dirty="0"/>
          </a:p>
        </p:txBody>
      </p:sp>
    </p:spTree>
    <p:extLst>
      <p:ext uri="{BB962C8B-B14F-4D97-AF65-F5344CB8AC3E}">
        <p14:creationId xmlns:p14="http://schemas.microsoft.com/office/powerpoint/2010/main" val="308361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143000"/>
          </a:xfrm>
        </p:spPr>
        <p:txBody>
          <a:bodyPr/>
          <a:lstStyle/>
          <a:p>
            <a:pPr algn="l"/>
            <a:r>
              <a:rPr lang="en-IN" sz="2800" dirty="0"/>
              <a:t>cont’d..</a:t>
            </a:r>
            <a:br>
              <a:rPr lang="en-IN" sz="2800" dirty="0"/>
            </a:b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1500"/>
                <a:ext cx="8153400" cy="56769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b="1" dirty="0"/>
                  <a:t>if</a:t>
                </a:r>
                <a:r>
                  <a:rPr lang="en-IN" sz="2400" dirty="0"/>
                  <a:t> q2 == 0 and q3 == 0</a:t>
                </a:r>
              </a:p>
              <a:p>
                <a:pPr marL="0" indent="0">
                  <a:buNone/>
                </a:pPr>
                <a:r>
                  <a:rPr lang="en-IN" sz="2400" dirty="0"/>
                  <a:t>   b1 = 0, b2 = 0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else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 if</a:t>
                </a:r>
                <a:r>
                  <a:rPr lang="en-IN" sz="2400" dirty="0"/>
                  <a:t> remainder of [{(q2 x 10)+q3}/11]==0</a:t>
                </a:r>
              </a:p>
              <a:p>
                <a:pPr marL="0" indent="0">
                  <a:buNone/>
                </a:pPr>
                <a:r>
                  <a:rPr lang="en-IN" sz="2400" dirty="0"/>
                  <a:t>	b1 = 1, b2 = 1 and quotient is </a:t>
                </a:r>
                <a:r>
                  <a:rPr lang="en-IN" sz="2400" i="1" dirty="0"/>
                  <a:t>qn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 else if </a:t>
                </a:r>
                <a:r>
                  <a:rPr lang="en-IN" sz="2400" dirty="0"/>
                  <a:t>remainder of [{(q2 x 10)+q3}/10]==0</a:t>
                </a:r>
              </a:p>
              <a:p>
                <a:pPr marL="0" indent="0">
                  <a:buNone/>
                </a:pPr>
                <a:r>
                  <a:rPr lang="en-IN" sz="2400" dirty="0"/>
                  <a:t>	b1 = 1, b2 = 0 and quotient is </a:t>
                </a:r>
                <a:r>
                  <a:rPr lang="en-IN" sz="2400" i="1" dirty="0"/>
                  <a:t>qn</a:t>
                </a:r>
              </a:p>
              <a:p>
                <a:pPr marL="0" indent="0">
                  <a:buNone/>
                </a:pPr>
                <a:r>
                  <a:rPr lang="en-IN" sz="2400" b="1" dirty="0"/>
                  <a:t> else if </a:t>
                </a:r>
                <a:r>
                  <a:rPr lang="en-IN" sz="2400" dirty="0"/>
                  <a:t>remainder of [{(q2 x 10)+q3}/01]==0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    	b1 = 0, b2 = 1 and quotient is </a:t>
                </a:r>
                <a:r>
                  <a:rPr lang="en-IN" sz="2400" i="1" dirty="0"/>
                  <a:t>qn</a:t>
                </a:r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fix</m:t>
                        </m:r>
                      </m:sub>
                    </m:sSub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fix</m:t>
                        </m:r>
                      </m:sub>
                    </m:sSub>
                  </m:oMath>
                </a14:m>
                <a:r>
                  <a:rPr lang="en-IN" sz="2400" dirty="0"/>
                  <a:t> + </a:t>
                </a:r>
                <a:r>
                  <a:rPr lang="en-IN" sz="2400" i="1" dirty="0"/>
                  <a:t>qn</a:t>
                </a:r>
                <a:r>
                  <a:rPr lang="en-IN" sz="2400" dirty="0"/>
                  <a:t> – 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IN" sz="2400" dirty="0"/>
                  <a:t> x {Z2+(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fix</m:t>
                        </m:r>
                      </m:sub>
                    </m:sSub>
                  </m:oMath>
                </a14:m>
                <a:r>
                  <a:rPr lang="en-IN" sz="2400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IN" sz="24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sPre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400" dirty="0"/>
                  <a:t>]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IN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400" dirty="0"/>
                  <a:t>])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End</a:t>
                </a:r>
                <a:endParaRPr lang="en-IN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1500"/>
                <a:ext cx="8153400" cy="5676900"/>
              </a:xfrm>
              <a:blipFill rotWithShape="0">
                <a:blip r:embed="rId3"/>
                <a:stretch>
                  <a:fillRect l="-1197" t="-859" b="-33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590244373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667000"/>
            <a:ext cx="7772400" cy="1143000"/>
          </a:xfrm>
        </p:spPr>
        <p:txBody>
          <a:bodyPr/>
          <a:lstStyle/>
          <a:p>
            <a:r>
              <a:rPr lang="en-US" sz="3100" dirty="0"/>
              <a:t>MISSING BYTE AND BLOCK FEATURE ESTIMATION BY PSO</a:t>
            </a:r>
            <a:endParaRPr lang="en-IN" sz="3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514653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468" y="80772"/>
            <a:ext cx="7772400" cy="1143000"/>
          </a:xfrm>
        </p:spPr>
        <p:txBody>
          <a:bodyPr/>
          <a:lstStyle/>
          <a:p>
            <a:r>
              <a:rPr lang="en-IN" sz="3200" dirty="0"/>
              <a:t>PSO – Parameter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848" y="1299972"/>
                <a:ext cx="8275640" cy="4796028"/>
              </a:xfrm>
            </p:spPr>
            <p:txBody>
              <a:bodyPr/>
              <a:lstStyle/>
              <a:p>
                <a:pPr marL="457200" indent="-457200">
                  <a:buAutoNum type="arabicParenR"/>
                </a:pPr>
                <a:r>
                  <a:rPr lang="en-IN" sz="2400" dirty="0"/>
                  <a:t>Password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X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= quotient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/10).</a:t>
                </a:r>
              </a:p>
              <a:p>
                <a:pPr marL="457200" indent="-457200">
                  <a:buAutoNum type="arabicParenR"/>
                </a:pPr>
                <a:r>
                  <a:rPr lang="en-IN" sz="2400" dirty="0"/>
                  <a:t>Bias = h = reminder(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/10).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Number of unknown parameter: 2 (i.e.,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IN" sz="2400" dirty="0"/>
                  <a:t>).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Search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 = [between 1 and 256].</a:t>
                </a:r>
              </a:p>
              <a:p>
                <a:pPr marL="457200" indent="-457200">
                  <a:buAutoNum type="arabicParenR"/>
                </a:pPr>
                <a:r>
                  <a:rPr lang="en-IN" sz="2400" dirty="0"/>
                  <a:t>Search range of </a:t>
                </a:r>
                <a:r>
                  <a:rPr lang="el-GR" sz="2400" dirty="0"/>
                  <a:t>Φ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 =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where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IN" sz="24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]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IN" sz="24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]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 dirty="0"/>
                  <a:t>)/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IN" sz="24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]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2400" dirty="0"/>
                  <a:t>]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 dirty="0"/>
                  <a:t>)/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 marL="457200" indent="-457200">
                  <a:buAutoNum type="arabicParenR" startAt="6"/>
                </a:pPr>
                <a:r>
                  <a:rPr lang="en-US" sz="2400" dirty="0"/>
                  <a:t>Social and cognitive parameter = 2.</a:t>
                </a:r>
              </a:p>
              <a:p>
                <a:pPr marL="457200" indent="-457200">
                  <a:buAutoNum type="arabicParenR" startAt="6"/>
                </a:pPr>
                <a:r>
                  <a:rPr lang="en-US" sz="2400" dirty="0"/>
                  <a:t>Population size: 100. </a:t>
                </a:r>
              </a:p>
              <a:p>
                <a:pPr marL="457200" indent="-457200">
                  <a:buAutoNum type="arabicParenR" startAt="6"/>
                </a:pPr>
                <a:r>
                  <a:rPr lang="en-US" sz="2400" dirty="0"/>
                  <a:t>Maximum no. iteration: 1000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848" y="1299972"/>
                <a:ext cx="8275640" cy="4796028"/>
              </a:xfrm>
              <a:blipFill rotWithShape="0">
                <a:blip r:embed="rId2"/>
                <a:stretch>
                  <a:fillRect l="-957" t="-1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3103092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4672" y="1752600"/>
                <a:ext cx="7772400" cy="4343400"/>
              </a:xfrm>
            </p:spPr>
            <p:txBody>
              <a:bodyPr/>
              <a:lstStyle/>
              <a:p>
                <a:pPr marL="457200" indent="-457200">
                  <a:buAutoNum type="arabicParenR" startAt="9"/>
                </a:pPr>
                <a:r>
                  <a:rPr lang="en-US" sz="2400" dirty="0"/>
                  <a:t>If m &lt; 2: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	CF  = 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- 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	      	      	+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|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If m &gt;= 2: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	CF = 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- 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		        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|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Where, CF – Cost Function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 – Password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 – Block Feature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 – Secret Bit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1752600"/>
                <a:ext cx="7772400" cy="4343400"/>
              </a:xfrm>
              <a:blipFill rotWithShape="0">
                <a:blip r:embed="rId2"/>
                <a:stretch>
                  <a:fillRect l="-1176" t="-1124" b="-1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40468" y="80772"/>
            <a:ext cx="7772400" cy="1143000"/>
          </a:xfrm>
        </p:spPr>
        <p:txBody>
          <a:bodyPr/>
          <a:lstStyle/>
          <a:p>
            <a:r>
              <a:rPr lang="en-IN" sz="3200" dirty="0"/>
              <a:t>PSO – Parameter Setting</a:t>
            </a:r>
          </a:p>
        </p:txBody>
      </p:sp>
    </p:spTree>
    <p:extLst>
      <p:ext uri="{BB962C8B-B14F-4D97-AF65-F5344CB8AC3E}">
        <p14:creationId xmlns:p14="http://schemas.microsoft.com/office/powerpoint/2010/main" val="272623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239620"/>
                <a:ext cx="8208912" cy="5987752"/>
              </a:xfrm>
            </p:spPr>
            <p:txBody>
              <a:bodyPr/>
              <a:lstStyle/>
              <a:p>
                <a:pPr algn="just"/>
                <a:r>
                  <a:rPr lang="en-US" sz="2400" dirty="0"/>
                  <a:t>CF is reduced, </a:t>
                </a:r>
              </a:p>
              <a:p>
                <a:pPr algn="just"/>
                <a:r>
                  <a:rPr lang="en-US" sz="2400" dirty="0"/>
                  <a:t>Search inside the provided search space </a:t>
                </a:r>
              </a:p>
              <a:p>
                <a:pPr algn="just"/>
                <a:r>
                  <a:rPr lang="en-US" sz="2400" dirty="0"/>
                  <a:t>Search space acceptable  values </a:t>
                </a:r>
                <a:r>
                  <a:rPr lang="el-GR" sz="2400" dirty="0"/>
                  <a:t>Φ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r>
                  <a:rPr lang="en-US" sz="2400" dirty="0"/>
                  <a:t>Increment m = m + 1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], 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/>
                  <a:t> are known parameter in CF.</a:t>
                </a:r>
              </a:p>
              <a:p>
                <a:pPr algn="just"/>
                <a:r>
                  <a:rPr lang="en-US" sz="2400" dirty="0"/>
                  <a:t>If  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/>
                  <a:t>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- 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 have a greatest common divisor (gcd), the PSO would make an incorrect prediction.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, it was examined that if the gcd is more than one.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 =  </a:t>
                </a:r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 + b, (-5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b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5, b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0, b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pt-BR" sz="2400" dirty="0"/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sz="2400" dirty="0"/>
                  <a:t> +10 × h); h = b + 5}.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is utilized in the password</a:t>
                </a:r>
              </a:p>
              <a:p>
                <a:pPr algn="just"/>
                <a:r>
                  <a:rPr lang="el-GR" sz="2400" dirty="0"/>
                  <a:t>Φ</a:t>
                </a:r>
                <a:r>
                  <a:rPr lang="en-IN" sz="24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IN" sz="2400"/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]  is</a:t>
                </a:r>
                <a:r>
                  <a:rPr lang="en-IN" sz="2400" dirty="0"/>
                  <a:t> updated during decryption.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239620"/>
                <a:ext cx="8208912" cy="5987752"/>
              </a:xfrm>
              <a:blipFill rotWithShape="0">
                <a:blip r:embed="rId2"/>
                <a:stretch>
                  <a:fillRect l="-1114" t="-814" r="-1114" b="-1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0468" y="0"/>
            <a:ext cx="7772400" cy="332656"/>
          </a:xfrm>
        </p:spPr>
        <p:txBody>
          <a:bodyPr/>
          <a:lstStyle/>
          <a:p>
            <a:r>
              <a:rPr lang="en-IN" sz="3200" dirty="0"/>
              <a:t>PSO </a:t>
            </a:r>
          </a:p>
        </p:txBody>
      </p:sp>
    </p:spTree>
    <p:extLst>
      <p:ext uri="{BB962C8B-B14F-4D97-AF65-F5344CB8AC3E}">
        <p14:creationId xmlns:p14="http://schemas.microsoft.com/office/powerpoint/2010/main" val="588899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0" y="2667000"/>
            <a:ext cx="7772400" cy="1143000"/>
          </a:xfrm>
        </p:spPr>
        <p:txBody>
          <a:bodyPr/>
          <a:lstStyle/>
          <a:p>
            <a:r>
              <a:rPr lang="en-US" sz="3200" dirty="0"/>
              <a:t>PREDICTION OF LOST STEGO-BLOCK USING SU-LSTM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223533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6" name="Rectangle: Rounded Corners 16540">
            <a:extLst>
              <a:ext uri="{FF2B5EF4-FFF2-40B4-BE49-F238E27FC236}">
                <a16:creationId xmlns:a16="http://schemas.microsoft.com/office/drawing/2014/main" id="{0AF45E10-0A8C-6A4E-9BDC-5A39FDD5C411}"/>
              </a:ext>
            </a:extLst>
          </p:cNvPr>
          <p:cNvSpPr/>
          <p:nvPr/>
        </p:nvSpPr>
        <p:spPr>
          <a:xfrm>
            <a:off x="1828800" y="1066800"/>
            <a:ext cx="6408420" cy="4419600"/>
          </a:xfrm>
          <a:prstGeom prst="roundRect">
            <a:avLst>
              <a:gd name="adj" fmla="val 2012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16541">
            <a:extLst>
              <a:ext uri="{FF2B5EF4-FFF2-40B4-BE49-F238E27FC236}">
                <a16:creationId xmlns:a16="http://schemas.microsoft.com/office/drawing/2014/main" id="{7566F6B5-9F1E-63F9-6FC5-8C4D6E614068}"/>
              </a:ext>
            </a:extLst>
          </p:cNvPr>
          <p:cNvSpPr/>
          <p:nvPr/>
        </p:nvSpPr>
        <p:spPr>
          <a:xfrm>
            <a:off x="2148840" y="2485921"/>
            <a:ext cx="2933700" cy="1684120"/>
          </a:xfrm>
          <a:prstGeom prst="roundRect">
            <a:avLst>
              <a:gd name="adj" fmla="val 252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DFE07-8ACA-580D-2170-E810EBF304C6}"/>
              </a:ext>
            </a:extLst>
          </p:cNvPr>
          <p:cNvSpPr/>
          <p:nvPr/>
        </p:nvSpPr>
        <p:spPr>
          <a:xfrm>
            <a:off x="2110739" y="1414941"/>
            <a:ext cx="469107" cy="41195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US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2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43777-2300-B455-30AB-0AC2B6A1D789}"/>
              </a:ext>
            </a:extLst>
          </p:cNvPr>
          <p:cNvSpPr/>
          <p:nvPr/>
        </p:nvSpPr>
        <p:spPr>
          <a:xfrm>
            <a:off x="2773520" y="1426847"/>
            <a:ext cx="469107" cy="38814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US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2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6CD797-17BF-3399-A0E1-C229CF0BB920}"/>
              </a:ext>
            </a:extLst>
          </p:cNvPr>
          <p:cNvSpPr/>
          <p:nvPr/>
        </p:nvSpPr>
        <p:spPr>
          <a:xfrm>
            <a:off x="3436301" y="1426847"/>
            <a:ext cx="469107" cy="38814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US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2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38B32-923C-506B-ACD3-BE788B3A1366}"/>
              </a:ext>
            </a:extLst>
          </p:cNvPr>
          <p:cNvSpPr/>
          <p:nvPr/>
        </p:nvSpPr>
        <p:spPr>
          <a:xfrm>
            <a:off x="4099082" y="1426847"/>
            <a:ext cx="469107" cy="38814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`B</a:t>
            </a:r>
            <a:r>
              <a:rPr lang="en-US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12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CCCE7-B555-7AF1-B8F7-810BBC54B87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2579846" y="1620918"/>
            <a:ext cx="193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5031DB-F3C7-CED9-9C8D-8CDA9E5A909A}"/>
              </a:ext>
            </a:extLst>
          </p:cNvPr>
          <p:cNvCxnSpPr>
            <a:cxnSpLocks/>
          </p:cNvCxnSpPr>
          <p:nvPr/>
        </p:nvCxnSpPr>
        <p:spPr>
          <a:xfrm flipH="1">
            <a:off x="3242627" y="1609012"/>
            <a:ext cx="193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66770E-14B4-7BEA-A363-6CE0194744F8}"/>
              </a:ext>
            </a:extLst>
          </p:cNvPr>
          <p:cNvCxnSpPr>
            <a:cxnSpLocks/>
          </p:cNvCxnSpPr>
          <p:nvPr/>
        </p:nvCxnSpPr>
        <p:spPr>
          <a:xfrm flipH="1">
            <a:off x="3905408" y="1607823"/>
            <a:ext cx="1936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AC437E-9503-EE59-B371-3D4CCDE09339}"/>
              </a:ext>
            </a:extLst>
          </p:cNvPr>
          <p:cNvCxnSpPr>
            <a:cxnSpLocks/>
          </p:cNvCxnSpPr>
          <p:nvPr/>
        </p:nvCxnSpPr>
        <p:spPr>
          <a:xfrm flipH="1">
            <a:off x="4568189" y="1607823"/>
            <a:ext cx="3111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F58C68-78F6-2480-C3EB-834896A2FCF5}"/>
              </a:ext>
            </a:extLst>
          </p:cNvPr>
          <p:cNvSpPr txBox="1"/>
          <p:nvPr/>
        </p:nvSpPr>
        <p:spPr>
          <a:xfrm>
            <a:off x="5055153" y="1414941"/>
            <a:ext cx="22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Summing Junction 16">
            <a:extLst>
              <a:ext uri="{FF2B5EF4-FFF2-40B4-BE49-F238E27FC236}">
                <a16:creationId xmlns:a16="http://schemas.microsoft.com/office/drawing/2014/main" id="{C6963E1F-C78C-D534-9799-560A637B35B3}"/>
              </a:ext>
            </a:extLst>
          </p:cNvPr>
          <p:cNvSpPr/>
          <p:nvPr/>
        </p:nvSpPr>
        <p:spPr>
          <a:xfrm>
            <a:off x="2567940" y="1822157"/>
            <a:ext cx="214313" cy="211871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22">
            <a:extLst>
              <a:ext uri="{FF2B5EF4-FFF2-40B4-BE49-F238E27FC236}">
                <a16:creationId xmlns:a16="http://schemas.microsoft.com/office/drawing/2014/main" id="{E1C636C0-9453-E0D3-BE1A-61B140B4B3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06018" y="1747121"/>
            <a:ext cx="101198" cy="222647"/>
          </a:xfrm>
          <a:prstGeom prst="bentConnector2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22">
            <a:extLst>
              <a:ext uri="{FF2B5EF4-FFF2-40B4-BE49-F238E27FC236}">
                <a16:creationId xmlns:a16="http://schemas.microsoft.com/office/drawing/2014/main" id="{E2C70D3C-7CB2-EAB7-40B8-70C5569C5818}"/>
              </a:ext>
            </a:extLst>
          </p:cNvPr>
          <p:cNvCxnSpPr>
            <a:cxnSpLocks/>
            <a:endCxn id="17" idx="6"/>
          </p:cNvCxnSpPr>
          <p:nvPr/>
        </p:nvCxnSpPr>
        <p:spPr>
          <a:xfrm rot="10800000" flipV="1">
            <a:off x="2782253" y="1803081"/>
            <a:ext cx="225822" cy="125011"/>
          </a:xfrm>
          <a:prstGeom prst="bentConnector3">
            <a:avLst>
              <a:gd name="adj1" fmla="val -2724"/>
            </a:avLst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C12A879-1E25-B546-795D-D661DEAAC1FE}"/>
                  </a:ext>
                </a:extLst>
              </p:cNvPr>
              <p:cNvSpPr/>
              <p:nvPr/>
            </p:nvSpPr>
            <p:spPr>
              <a:xfrm>
                <a:off x="5454015" y="2352043"/>
                <a:ext cx="2228850" cy="88582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block: `B</a:t>
                </a:r>
              </a:p>
              <a:p>
                <a:pPr marL="228600" indent="-228600">
                  <a:buAutoNum type="arabicPeriod"/>
                </a:pPr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with added error `B*</a:t>
                </a:r>
              </a:p>
              <a:p>
                <a:pPr marL="228600" indent="-228600">
                  <a:buAutoNum type="arabicPeriod"/>
                </a:pPr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feature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[`B*]</a:t>
                </a:r>
              </a:p>
              <a:p>
                <a:pPr marL="228600" indent="-228600">
                  <a:buAutoNum type="arabicPeriod"/>
                </a:pPr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feature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[‘B]</a:t>
                </a:r>
              </a:p>
              <a:p>
                <a:pPr algn="ctr"/>
                <a:endParaRPr lang="en-I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4C12A879-1E25-B546-795D-D661DEAAC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15" y="2352043"/>
                <a:ext cx="2228850" cy="885825"/>
              </a:xfrm>
              <a:prstGeom prst="rect">
                <a:avLst/>
              </a:prstGeom>
              <a:blipFill rotWithShape="0">
                <a:blip r:embed="rId2"/>
                <a:stretch>
                  <a:fillRect t="-6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FC1A831-08AB-E5B8-2634-70EF50EB3E2B}"/>
              </a:ext>
            </a:extLst>
          </p:cNvPr>
          <p:cNvSpPr/>
          <p:nvPr/>
        </p:nvSpPr>
        <p:spPr>
          <a:xfrm>
            <a:off x="5630228" y="3279775"/>
            <a:ext cx="1176337" cy="74263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1D95D2-600E-562E-8864-874866FC1CA6}"/>
                  </a:ext>
                </a:extLst>
              </p:cNvPr>
              <p:cNvSpPr/>
              <p:nvPr/>
            </p:nvSpPr>
            <p:spPr>
              <a:xfrm>
                <a:off x="5915978" y="4131946"/>
                <a:ext cx="2000250" cy="666750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indent="-228600">
                  <a:buAutoNum type="arabicPeriod"/>
                </a:pPr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block B3</a:t>
                </a:r>
              </a:p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[B3]</a:t>
                </a:r>
              </a:p>
              <a:p>
                <a:pPr marL="228600" indent="-228600">
                  <a:buAutoNum type="arabicPeriod"/>
                </a:pPr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feature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[B`3]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651D95D2-600E-562E-8864-874866FC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78" y="4131946"/>
                <a:ext cx="2000250" cy="666750"/>
              </a:xfrm>
              <a:prstGeom prst="rect">
                <a:avLst/>
              </a:prstGeom>
              <a:blipFill rotWithShape="0">
                <a:blip r:embed="rId3"/>
                <a:stretch>
                  <a:fillRect b="-3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2491625-4561-E3DF-B2D3-AD3E0E9002CD}"/>
              </a:ext>
            </a:extLst>
          </p:cNvPr>
          <p:cNvSpPr/>
          <p:nvPr/>
        </p:nvSpPr>
        <p:spPr>
          <a:xfrm>
            <a:off x="3654185" y="4216915"/>
            <a:ext cx="469107" cy="411954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2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F474F3-7B9E-40F6-B6C8-7DB3D75C09DE}"/>
                  </a:ext>
                </a:extLst>
              </p:cNvPr>
              <p:cNvSpPr/>
              <p:nvPr/>
            </p:nvSpPr>
            <p:spPr>
              <a:xfrm>
                <a:off x="2129789" y="4486751"/>
                <a:ext cx="1228725" cy="257175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[B`</a:t>
                </a:r>
                <a:r>
                  <a:rPr lang="en-US" sz="12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I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9DF474F3-7B9E-40F6-B6C8-7DB3D75C0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89" y="4486751"/>
                <a:ext cx="1228725" cy="257175"/>
              </a:xfrm>
              <a:prstGeom prst="rect">
                <a:avLst/>
              </a:prstGeom>
              <a:blipFill rotWithShape="0">
                <a:blip r:embed="rId4"/>
                <a:stretch>
                  <a:fillRect b="-1739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FBA86A7-30F4-ADBD-0ED9-85EDCCCCD1DE}"/>
              </a:ext>
            </a:extLst>
          </p:cNvPr>
          <p:cNvSpPr/>
          <p:nvPr/>
        </p:nvSpPr>
        <p:spPr>
          <a:xfrm>
            <a:off x="2579846" y="3500119"/>
            <a:ext cx="327819" cy="28892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AB4C97-26A1-2A77-2E59-92EBE270E023}"/>
              </a:ext>
            </a:extLst>
          </p:cNvPr>
          <p:cNvSpPr/>
          <p:nvPr/>
        </p:nvSpPr>
        <p:spPr>
          <a:xfrm>
            <a:off x="3030828" y="3500119"/>
            <a:ext cx="327687" cy="29845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96B9F0-10A4-F819-1242-BFDD232AC29B}"/>
              </a:ext>
            </a:extLst>
          </p:cNvPr>
          <p:cNvSpPr/>
          <p:nvPr/>
        </p:nvSpPr>
        <p:spPr>
          <a:xfrm>
            <a:off x="3481810" y="3500119"/>
            <a:ext cx="327819" cy="28892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BD299F-D39E-8319-2E10-69548005238D}"/>
              </a:ext>
            </a:extLst>
          </p:cNvPr>
          <p:cNvSpPr/>
          <p:nvPr/>
        </p:nvSpPr>
        <p:spPr>
          <a:xfrm>
            <a:off x="3932791" y="3500119"/>
            <a:ext cx="327819" cy="28892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lowchart: Summing Junction 28">
            <a:extLst>
              <a:ext uri="{FF2B5EF4-FFF2-40B4-BE49-F238E27FC236}">
                <a16:creationId xmlns:a16="http://schemas.microsoft.com/office/drawing/2014/main" id="{84152955-8154-9304-4E32-0BC70485BF03}"/>
              </a:ext>
            </a:extLst>
          </p:cNvPr>
          <p:cNvSpPr/>
          <p:nvPr/>
        </p:nvSpPr>
        <p:spPr>
          <a:xfrm>
            <a:off x="2640568" y="2634947"/>
            <a:ext cx="206375" cy="219040"/>
          </a:xfrm>
          <a:prstGeom prst="flowChartSummingJunctio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Summing Junction 29">
            <a:extLst>
              <a:ext uri="{FF2B5EF4-FFF2-40B4-BE49-F238E27FC236}">
                <a16:creationId xmlns:a16="http://schemas.microsoft.com/office/drawing/2014/main" id="{790BCEB3-915B-23ED-C57F-B7A0322B150C}"/>
              </a:ext>
            </a:extLst>
          </p:cNvPr>
          <p:cNvSpPr/>
          <p:nvPr/>
        </p:nvSpPr>
        <p:spPr>
          <a:xfrm>
            <a:off x="3313469" y="2634947"/>
            <a:ext cx="206375" cy="219040"/>
          </a:xfrm>
          <a:prstGeom prst="flowChartSummingJunctio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F9F7C5AB-20F7-291D-6854-F9A662248918}"/>
              </a:ext>
            </a:extLst>
          </p:cNvPr>
          <p:cNvSpPr/>
          <p:nvPr/>
        </p:nvSpPr>
        <p:spPr>
          <a:xfrm>
            <a:off x="3313469" y="3159221"/>
            <a:ext cx="206375" cy="219040"/>
          </a:xfrm>
          <a:prstGeom prst="flowChartSummingJunctio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Summing Junction 31">
            <a:extLst>
              <a:ext uri="{FF2B5EF4-FFF2-40B4-BE49-F238E27FC236}">
                <a16:creationId xmlns:a16="http://schemas.microsoft.com/office/drawing/2014/main" id="{ED9E2F0F-AD9B-068F-E531-8835D9915401}"/>
              </a:ext>
            </a:extLst>
          </p:cNvPr>
          <p:cNvSpPr/>
          <p:nvPr/>
        </p:nvSpPr>
        <p:spPr>
          <a:xfrm>
            <a:off x="4475322" y="3527108"/>
            <a:ext cx="215500" cy="226993"/>
          </a:xfrm>
          <a:prstGeom prst="flowChartSummingJunctio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94FFFD-6138-0D09-4FCF-3FEAFD42D2B3}"/>
              </a:ext>
            </a:extLst>
          </p:cNvPr>
          <p:cNvSpPr txBox="1"/>
          <p:nvPr/>
        </p:nvSpPr>
        <p:spPr>
          <a:xfrm>
            <a:off x="2191702" y="3833495"/>
            <a:ext cx="197645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sz="1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EABAC8-FA0F-B3CF-F0FA-855590AD1593}"/>
              </a:ext>
            </a:extLst>
          </p:cNvPr>
          <p:cNvCxnSpPr>
            <a:cxnSpLocks/>
            <a:stCxn id="33" idx="2"/>
            <a:endCxn id="33" idx="2"/>
          </p:cNvCxnSpPr>
          <p:nvPr/>
        </p:nvCxnSpPr>
        <p:spPr>
          <a:xfrm>
            <a:off x="2290525" y="41104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342DC6-E335-619C-02FB-F4E8D2CC5EA0}"/>
              </a:ext>
            </a:extLst>
          </p:cNvPr>
          <p:cNvCxnSpPr>
            <a:cxnSpLocks/>
            <a:stCxn id="33" idx="3"/>
            <a:endCxn id="33" idx="3"/>
          </p:cNvCxnSpPr>
          <p:nvPr/>
        </p:nvCxnSpPr>
        <p:spPr>
          <a:xfrm>
            <a:off x="2389347" y="39719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512C68-9793-03DF-8476-F8251C8CD0B8}"/>
              </a:ext>
            </a:extLst>
          </p:cNvPr>
          <p:cNvCxnSpPr>
            <a:cxnSpLocks/>
          </p:cNvCxnSpPr>
          <p:nvPr/>
        </p:nvCxnSpPr>
        <p:spPr>
          <a:xfrm>
            <a:off x="2389347" y="4062095"/>
            <a:ext cx="17339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079D06-8746-6B2F-5DB5-F33D285394B6}"/>
              </a:ext>
            </a:extLst>
          </p:cNvPr>
          <p:cNvCxnSpPr>
            <a:cxnSpLocks/>
          </p:cNvCxnSpPr>
          <p:nvPr/>
        </p:nvCxnSpPr>
        <p:spPr>
          <a:xfrm flipH="1">
            <a:off x="2520315" y="4041458"/>
            <a:ext cx="160297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F8DECD-61FE-7438-0B90-C5C65969D9A6}"/>
              </a:ext>
            </a:extLst>
          </p:cNvPr>
          <p:cNvSpPr txBox="1"/>
          <p:nvPr/>
        </p:nvSpPr>
        <p:spPr>
          <a:xfrm>
            <a:off x="2197390" y="3578344"/>
            <a:ext cx="38245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5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IN" sz="1050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28FC10-AB22-A127-781C-7589E64FF2FE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743755" y="3789044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9A3BE2-3AFA-9E2F-CF3E-0C866AA4F044}"/>
              </a:ext>
            </a:extLst>
          </p:cNvPr>
          <p:cNvCxnSpPr>
            <a:cxnSpLocks/>
          </p:cNvCxnSpPr>
          <p:nvPr/>
        </p:nvCxnSpPr>
        <p:spPr>
          <a:xfrm flipV="1">
            <a:off x="3194671" y="3798983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1758A-7F3C-0818-0AF0-FEB39FF2F313}"/>
              </a:ext>
            </a:extLst>
          </p:cNvPr>
          <p:cNvCxnSpPr>
            <a:cxnSpLocks/>
          </p:cNvCxnSpPr>
          <p:nvPr/>
        </p:nvCxnSpPr>
        <p:spPr>
          <a:xfrm flipV="1">
            <a:off x="3650413" y="3788251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EDACAA-09E3-32A9-383B-FC63C38A1694}"/>
              </a:ext>
            </a:extLst>
          </p:cNvPr>
          <p:cNvCxnSpPr>
            <a:cxnSpLocks/>
          </p:cNvCxnSpPr>
          <p:nvPr/>
        </p:nvCxnSpPr>
        <p:spPr>
          <a:xfrm flipV="1">
            <a:off x="4110058" y="3788251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B0543-DC15-EEC0-DF8F-D1304C885FD0}"/>
              </a:ext>
            </a:extLst>
          </p:cNvPr>
          <p:cNvCxnSpPr>
            <a:cxnSpLocks/>
          </p:cNvCxnSpPr>
          <p:nvPr/>
        </p:nvCxnSpPr>
        <p:spPr>
          <a:xfrm>
            <a:off x="4260610" y="3640604"/>
            <a:ext cx="21471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35962F-1E8A-E968-EFAD-1CD1148C879D}"/>
              </a:ext>
            </a:extLst>
          </p:cNvPr>
          <p:cNvCxnSpPr>
            <a:cxnSpLocks/>
          </p:cNvCxnSpPr>
          <p:nvPr/>
        </p:nvCxnSpPr>
        <p:spPr>
          <a:xfrm>
            <a:off x="4583072" y="3279775"/>
            <a:ext cx="0" cy="247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EFB0E8-5918-F9E4-D2C2-808B3F9DD38A}"/>
              </a:ext>
            </a:extLst>
          </p:cNvPr>
          <p:cNvCxnSpPr>
            <a:cxnSpLocks/>
          </p:cNvCxnSpPr>
          <p:nvPr/>
        </p:nvCxnSpPr>
        <p:spPr>
          <a:xfrm>
            <a:off x="4690034" y="3640604"/>
            <a:ext cx="21867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16580">
            <a:extLst>
              <a:ext uri="{FF2B5EF4-FFF2-40B4-BE49-F238E27FC236}">
                <a16:creationId xmlns:a16="http://schemas.microsoft.com/office/drawing/2014/main" id="{084C1AB0-A6C4-E75B-7C06-A0A008A958F4}"/>
              </a:ext>
            </a:extLst>
          </p:cNvPr>
          <p:cNvSpPr/>
          <p:nvPr/>
        </p:nvSpPr>
        <p:spPr>
          <a:xfrm>
            <a:off x="4341379" y="2962741"/>
            <a:ext cx="483386" cy="317034"/>
          </a:xfrm>
          <a:prstGeom prst="roundRect">
            <a:avLst>
              <a:gd name="adj" fmla="val 416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031B61-C07A-70DB-B7F1-901602EE956C}"/>
              </a:ext>
            </a:extLst>
          </p:cNvPr>
          <p:cNvCxnSpPr>
            <a:cxnSpLocks/>
          </p:cNvCxnSpPr>
          <p:nvPr/>
        </p:nvCxnSpPr>
        <p:spPr>
          <a:xfrm>
            <a:off x="4123292" y="4422892"/>
            <a:ext cx="179268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4819B7-7B97-9D81-0A04-F0FDB6475772}"/>
              </a:ext>
            </a:extLst>
          </p:cNvPr>
          <p:cNvCxnSpPr>
            <a:cxnSpLocks/>
          </p:cNvCxnSpPr>
          <p:nvPr/>
        </p:nvCxnSpPr>
        <p:spPr>
          <a:xfrm>
            <a:off x="3358514" y="4661017"/>
            <a:ext cx="2557464" cy="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DA81B1D-AB41-2CC3-7907-3AE4E2F348EF}"/>
              </a:ext>
            </a:extLst>
          </p:cNvPr>
          <p:cNvSpPr txBox="1"/>
          <p:nvPr/>
        </p:nvSpPr>
        <p:spPr>
          <a:xfrm>
            <a:off x="4196715" y="4154170"/>
            <a:ext cx="16779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from LSTM</a:t>
            </a:r>
            <a:endParaRPr lang="en-IN" sz="1300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EA2AAE-F892-F580-7C08-FBA4E279F958}"/>
              </a:ext>
            </a:extLst>
          </p:cNvPr>
          <p:cNvSpPr txBox="1"/>
          <p:nvPr/>
        </p:nvSpPr>
        <p:spPr>
          <a:xfrm>
            <a:off x="4134402" y="4391219"/>
            <a:ext cx="16779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from PSO</a:t>
            </a:r>
            <a:endParaRPr lang="en-IN" sz="1300" b="1" i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AC371B-7C48-CFB3-771A-3000438EE378}"/>
              </a:ext>
            </a:extLst>
          </p:cNvPr>
          <p:cNvSpPr txBox="1"/>
          <p:nvPr/>
        </p:nvSpPr>
        <p:spPr>
          <a:xfrm>
            <a:off x="2224035" y="2747745"/>
            <a:ext cx="2319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IN" sz="1000" b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A59FA8-F5AF-B62F-0C25-ED2379EC4326}"/>
              </a:ext>
            </a:extLst>
          </p:cNvPr>
          <p:cNvCxnSpPr>
            <a:cxnSpLocks/>
          </p:cNvCxnSpPr>
          <p:nvPr/>
        </p:nvCxnSpPr>
        <p:spPr>
          <a:xfrm>
            <a:off x="2339663" y="2744467"/>
            <a:ext cx="28800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160F31-2584-E22E-C5D6-988A7C6046A8}"/>
              </a:ext>
            </a:extLst>
          </p:cNvPr>
          <p:cNvCxnSpPr>
            <a:cxnSpLocks/>
          </p:cNvCxnSpPr>
          <p:nvPr/>
        </p:nvCxnSpPr>
        <p:spPr>
          <a:xfrm>
            <a:off x="2850515" y="2740508"/>
            <a:ext cx="462954" cy="7918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F2DEB5-47C2-93D1-D3BF-61612444E151}"/>
              </a:ext>
            </a:extLst>
          </p:cNvPr>
          <p:cNvCxnSpPr>
            <a:cxnSpLocks/>
          </p:cNvCxnSpPr>
          <p:nvPr/>
        </p:nvCxnSpPr>
        <p:spPr>
          <a:xfrm>
            <a:off x="3525598" y="2741341"/>
            <a:ext cx="1514080" cy="6252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E34B2E-A21A-3C4F-736E-168DA1680F7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581285" y="2744568"/>
            <a:ext cx="1787" cy="218173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F5F6A8-D016-7D2F-CCD3-AE068E60528A}"/>
              </a:ext>
            </a:extLst>
          </p:cNvPr>
          <p:cNvSpPr txBox="1"/>
          <p:nvPr/>
        </p:nvSpPr>
        <p:spPr>
          <a:xfrm>
            <a:off x="4892629" y="2881091"/>
            <a:ext cx="16133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sz="1000" b="1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C68520-788E-D93A-8552-A54A29E8FE4B}"/>
              </a:ext>
            </a:extLst>
          </p:cNvPr>
          <p:cNvCxnSpPr>
            <a:cxnSpLocks/>
            <a:endCxn id="29" idx="4"/>
          </p:cNvCxnSpPr>
          <p:nvPr/>
        </p:nvCxnSpPr>
        <p:spPr>
          <a:xfrm flipH="1" flipV="1">
            <a:off x="2743756" y="2853987"/>
            <a:ext cx="2180" cy="6433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103FDF-A55F-DC5E-F832-7BE078EEB2A1}"/>
              </a:ext>
            </a:extLst>
          </p:cNvPr>
          <p:cNvCxnSpPr>
            <a:cxnSpLocks/>
            <a:endCxn id="30" idx="4"/>
          </p:cNvCxnSpPr>
          <p:nvPr/>
        </p:nvCxnSpPr>
        <p:spPr>
          <a:xfrm flipH="1" flipV="1">
            <a:off x="3416657" y="2853987"/>
            <a:ext cx="5753" cy="307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16485">
            <a:extLst>
              <a:ext uri="{FF2B5EF4-FFF2-40B4-BE49-F238E27FC236}">
                <a16:creationId xmlns:a16="http://schemas.microsoft.com/office/drawing/2014/main" id="{1497BC2D-F913-0CB7-80E8-0A4E09A610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5747" y="3325377"/>
            <a:ext cx="223857" cy="11132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16485">
            <a:extLst>
              <a:ext uri="{FF2B5EF4-FFF2-40B4-BE49-F238E27FC236}">
                <a16:creationId xmlns:a16="http://schemas.microsoft.com/office/drawing/2014/main" id="{536B1316-0BF3-FB04-C066-96C4C46899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9331" y="3323013"/>
            <a:ext cx="223857" cy="11132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1CB8DC7-C4EB-4146-AFB9-4AFA0183E686}"/>
              </a:ext>
            </a:extLst>
          </p:cNvPr>
          <p:cNvSpPr txBox="1"/>
          <p:nvPr/>
        </p:nvSpPr>
        <p:spPr>
          <a:xfrm>
            <a:off x="4419855" y="3977163"/>
            <a:ext cx="469803" cy="18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98490F-A974-761C-5F04-2AA2FFF76FC0}"/>
              </a:ext>
            </a:extLst>
          </p:cNvPr>
          <p:cNvSpPr txBox="1"/>
          <p:nvPr/>
        </p:nvSpPr>
        <p:spPr>
          <a:xfrm>
            <a:off x="4859085" y="3736065"/>
            <a:ext cx="176622" cy="179981"/>
          </a:xfrm>
          <a:prstGeom prst="rect">
            <a:avLst/>
          </a:prstGeom>
          <a:noFill/>
        </p:spPr>
        <p:txBody>
          <a:bodyPr wrap="square" lIns="18000" tIns="0" rIns="0" bIns="36000" rtlCol="0">
            <a:spAutoFit/>
          </a:bodyPr>
          <a:lstStyle/>
          <a:p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</a:t>
            </a:r>
            <a:endParaRPr lang="en-IN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A1251-A760-C00C-833C-20E0CE413DB2}"/>
              </a:ext>
            </a:extLst>
          </p:cNvPr>
          <p:cNvCxnSpPr>
            <a:cxnSpLocks/>
          </p:cNvCxnSpPr>
          <p:nvPr/>
        </p:nvCxnSpPr>
        <p:spPr>
          <a:xfrm flipH="1">
            <a:off x="2675096" y="2035471"/>
            <a:ext cx="1" cy="44330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16499">
            <a:extLst>
              <a:ext uri="{FF2B5EF4-FFF2-40B4-BE49-F238E27FC236}">
                <a16:creationId xmlns:a16="http://schemas.microsoft.com/office/drawing/2014/main" id="{7E0EC922-5673-999A-9C69-F2BACC73A02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676683" y="2104293"/>
            <a:ext cx="3891757" cy="247750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16506">
            <a:extLst>
              <a:ext uri="{FF2B5EF4-FFF2-40B4-BE49-F238E27FC236}">
                <a16:creationId xmlns:a16="http://schemas.microsoft.com/office/drawing/2014/main" id="{71902FD8-A19B-D56F-FA7C-6BCF29E2F57C}"/>
              </a:ext>
            </a:extLst>
          </p:cNvPr>
          <p:cNvCxnSpPr>
            <a:cxnSpLocks/>
            <a:stCxn id="21" idx="3"/>
            <a:endCxn id="10" idx="2"/>
          </p:cNvCxnSpPr>
          <p:nvPr/>
        </p:nvCxnSpPr>
        <p:spPr>
          <a:xfrm flipH="1" flipV="1">
            <a:off x="3670855" y="1814989"/>
            <a:ext cx="3135710" cy="1836103"/>
          </a:xfrm>
          <a:prstGeom prst="bentConnector4">
            <a:avLst>
              <a:gd name="adj1" fmla="val -37818"/>
              <a:gd name="adj2" fmla="val 8890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049A149-564C-D279-36D0-68D7D6EFCF69}"/>
              </a:ext>
            </a:extLst>
          </p:cNvPr>
          <p:cNvSpPr/>
          <p:nvPr/>
        </p:nvSpPr>
        <p:spPr>
          <a:xfrm>
            <a:off x="6682740" y="1273676"/>
            <a:ext cx="1233488" cy="49575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13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3DD01F-761F-68DA-783E-D43905461DA0}"/>
              </a:ext>
            </a:extLst>
          </p:cNvPr>
          <p:cNvCxnSpPr>
            <a:cxnSpLocks/>
          </p:cNvCxnSpPr>
          <p:nvPr/>
        </p:nvCxnSpPr>
        <p:spPr>
          <a:xfrm>
            <a:off x="7249677" y="1470752"/>
            <a:ext cx="347463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EB839E-F25B-A0D3-7699-5A42F97A1835}"/>
              </a:ext>
            </a:extLst>
          </p:cNvPr>
          <p:cNvCxnSpPr>
            <a:cxnSpLocks/>
          </p:cNvCxnSpPr>
          <p:nvPr/>
        </p:nvCxnSpPr>
        <p:spPr>
          <a:xfrm>
            <a:off x="7249676" y="1614965"/>
            <a:ext cx="347463" cy="0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4CF7C8-7325-C6A9-FEA9-A9B09540E66E}"/>
              </a:ext>
            </a:extLst>
          </p:cNvPr>
          <p:cNvSpPr txBox="1"/>
          <p:nvPr/>
        </p:nvSpPr>
        <p:spPr>
          <a:xfrm>
            <a:off x="5053965" y="1756863"/>
            <a:ext cx="195990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3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 from Su-LSTM</a:t>
            </a:r>
          </a:p>
        </p:txBody>
      </p:sp>
      <p:cxnSp>
        <p:nvCxnSpPr>
          <p:cNvPr id="70" name="Straight Arrow Connector 16546">
            <a:extLst>
              <a:ext uri="{FF2B5EF4-FFF2-40B4-BE49-F238E27FC236}">
                <a16:creationId xmlns:a16="http://schemas.microsoft.com/office/drawing/2014/main" id="{E6290BFD-D50F-D6E7-EE11-3EE4C9487C45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6806565" y="2794956"/>
            <a:ext cx="876300" cy="649286"/>
          </a:xfrm>
          <a:prstGeom prst="bentConnector3">
            <a:avLst>
              <a:gd name="adj1" fmla="val -26087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686ACE1-84BB-71ED-0F6B-19941D70CFC8}"/>
              </a:ext>
            </a:extLst>
          </p:cNvPr>
          <p:cNvSpPr/>
          <p:nvPr/>
        </p:nvSpPr>
        <p:spPr>
          <a:xfrm>
            <a:off x="6951821" y="3266746"/>
            <a:ext cx="848915" cy="153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1C49978-707D-8C04-F0A6-158BCF83E28F}"/>
              </a:ext>
            </a:extLst>
          </p:cNvPr>
          <p:cNvSpPr/>
          <p:nvPr/>
        </p:nvSpPr>
        <p:spPr>
          <a:xfrm>
            <a:off x="6970076" y="3943286"/>
            <a:ext cx="766960" cy="151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cxnSp>
        <p:nvCxnSpPr>
          <p:cNvPr id="73" name="Straight Arrow Connector 16555">
            <a:extLst>
              <a:ext uri="{FF2B5EF4-FFF2-40B4-BE49-F238E27FC236}">
                <a16:creationId xmlns:a16="http://schemas.microsoft.com/office/drawing/2014/main" id="{B73B7A36-0B43-1116-F780-98C20F8F3CFF}"/>
              </a:ext>
            </a:extLst>
          </p:cNvPr>
          <p:cNvCxnSpPr>
            <a:cxnSpLocks/>
          </p:cNvCxnSpPr>
          <p:nvPr/>
        </p:nvCxnSpPr>
        <p:spPr>
          <a:xfrm rot="10800000">
            <a:off x="6806566" y="3833496"/>
            <a:ext cx="1000125" cy="298451"/>
          </a:xfrm>
          <a:prstGeom prst="bentConnector3">
            <a:avLst>
              <a:gd name="adj1" fmla="val -9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2C76BEA-90DD-AE25-A28B-90802911AA01}"/>
              </a:ext>
            </a:extLst>
          </p:cNvPr>
          <p:cNvSpPr/>
          <p:nvPr/>
        </p:nvSpPr>
        <p:spPr>
          <a:xfrm>
            <a:off x="5256367" y="2352043"/>
            <a:ext cx="129862" cy="1026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N" sz="10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data</a:t>
            </a:r>
          </a:p>
        </p:txBody>
      </p:sp>
      <p:cxnSp>
        <p:nvCxnSpPr>
          <p:cNvPr id="75" name="Straight Arrow Connector 16562">
            <a:extLst>
              <a:ext uri="{FF2B5EF4-FFF2-40B4-BE49-F238E27FC236}">
                <a16:creationId xmlns:a16="http://schemas.microsoft.com/office/drawing/2014/main" id="{74B1B06D-026A-E88C-BBCB-0AB9886899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2146" y="2683010"/>
            <a:ext cx="1519908" cy="41625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16578">
            <a:extLst>
              <a:ext uri="{FF2B5EF4-FFF2-40B4-BE49-F238E27FC236}">
                <a16:creationId xmlns:a16="http://schemas.microsoft.com/office/drawing/2014/main" id="{29C3B288-63AD-F4D4-473E-82EA5D7311CB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438365" y="4207071"/>
            <a:ext cx="245699" cy="1859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Freeform: Shape 16611">
            <a:extLst>
              <a:ext uri="{FF2B5EF4-FFF2-40B4-BE49-F238E27FC236}">
                <a16:creationId xmlns:a16="http://schemas.microsoft.com/office/drawing/2014/main" id="{AACE786B-B49E-17A1-8E57-FD9432100F05}"/>
              </a:ext>
            </a:extLst>
          </p:cNvPr>
          <p:cNvSpPr/>
          <p:nvPr/>
        </p:nvSpPr>
        <p:spPr>
          <a:xfrm>
            <a:off x="2396490" y="3803333"/>
            <a:ext cx="128588" cy="240506"/>
          </a:xfrm>
          <a:custGeom>
            <a:avLst/>
            <a:gdLst>
              <a:gd name="connsiteX0" fmla="*/ 0 w 128588"/>
              <a:gd name="connsiteY0" fmla="*/ 0 h 240506"/>
              <a:gd name="connsiteX1" fmla="*/ 57150 w 128588"/>
              <a:gd name="connsiteY1" fmla="*/ 33337 h 240506"/>
              <a:gd name="connsiteX2" fmla="*/ 54769 w 128588"/>
              <a:gd name="connsiteY2" fmla="*/ 176212 h 240506"/>
              <a:gd name="connsiteX3" fmla="*/ 128588 w 128588"/>
              <a:gd name="connsiteY3" fmla="*/ 240506 h 240506"/>
              <a:gd name="connsiteX4" fmla="*/ 128588 w 128588"/>
              <a:gd name="connsiteY4" fmla="*/ 240506 h 240506"/>
              <a:gd name="connsiteX5" fmla="*/ 128588 w 128588"/>
              <a:gd name="connsiteY5" fmla="*/ 233362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588" h="240506">
                <a:moveTo>
                  <a:pt x="0" y="0"/>
                </a:moveTo>
                <a:cubicBezTo>
                  <a:pt x="24011" y="1984"/>
                  <a:pt x="48022" y="3968"/>
                  <a:pt x="57150" y="33337"/>
                </a:cubicBezTo>
                <a:cubicBezTo>
                  <a:pt x="66278" y="62706"/>
                  <a:pt x="42863" y="141684"/>
                  <a:pt x="54769" y="176212"/>
                </a:cubicBezTo>
                <a:cubicBezTo>
                  <a:pt x="66675" y="210740"/>
                  <a:pt x="128588" y="240506"/>
                  <a:pt x="128588" y="240506"/>
                </a:cubicBezTo>
                <a:lnTo>
                  <a:pt x="128588" y="240506"/>
                </a:lnTo>
                <a:lnTo>
                  <a:pt x="128588" y="233362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338ACD3F-81FE-D18E-7531-64368007AED9}"/>
              </a:ext>
            </a:extLst>
          </p:cNvPr>
          <p:cNvSpPr/>
          <p:nvPr/>
        </p:nvSpPr>
        <p:spPr>
          <a:xfrm>
            <a:off x="5698015" y="3381672"/>
            <a:ext cx="115569" cy="121623"/>
          </a:xfrm>
          <a:prstGeom prst="flowChartConnector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4EAA0545-19D4-3800-8378-C42FD06506D1}"/>
              </a:ext>
            </a:extLst>
          </p:cNvPr>
          <p:cNvSpPr/>
          <p:nvPr/>
        </p:nvSpPr>
        <p:spPr>
          <a:xfrm>
            <a:off x="5706308" y="3750329"/>
            <a:ext cx="115569" cy="121623"/>
          </a:xfrm>
          <a:prstGeom prst="flowChartConnector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A9A04A1C-9149-D8B9-BBC8-511371F812A6}"/>
              </a:ext>
            </a:extLst>
          </p:cNvPr>
          <p:cNvSpPr/>
          <p:nvPr/>
        </p:nvSpPr>
        <p:spPr>
          <a:xfrm>
            <a:off x="5990522" y="3579087"/>
            <a:ext cx="115569" cy="121623"/>
          </a:xfrm>
          <a:prstGeom prst="flowChartConnector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6DFB89E4-EBCA-4B13-4A8B-03DAC51B8DAF}"/>
              </a:ext>
            </a:extLst>
          </p:cNvPr>
          <p:cNvSpPr/>
          <p:nvPr/>
        </p:nvSpPr>
        <p:spPr>
          <a:xfrm>
            <a:off x="5995273" y="3328472"/>
            <a:ext cx="115569" cy="121623"/>
          </a:xfrm>
          <a:prstGeom prst="flowChartConnector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A0B7FAA2-FD40-E01B-6655-1565FAE9E8C6}"/>
              </a:ext>
            </a:extLst>
          </p:cNvPr>
          <p:cNvSpPr/>
          <p:nvPr/>
        </p:nvSpPr>
        <p:spPr>
          <a:xfrm>
            <a:off x="5990523" y="3841144"/>
            <a:ext cx="115569" cy="121623"/>
          </a:xfrm>
          <a:prstGeom prst="flowChartConnector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1C94E9C2-D7CD-8979-DEE9-D8909D1952BC}"/>
              </a:ext>
            </a:extLst>
          </p:cNvPr>
          <p:cNvSpPr/>
          <p:nvPr/>
        </p:nvSpPr>
        <p:spPr>
          <a:xfrm>
            <a:off x="6354536" y="3576123"/>
            <a:ext cx="115569" cy="121623"/>
          </a:xfrm>
          <a:prstGeom prst="flowChartConnector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73C78B-0D4F-5119-6B2E-A1BE383C9F2A}"/>
              </a:ext>
            </a:extLst>
          </p:cNvPr>
          <p:cNvCxnSpPr>
            <a:cxnSpLocks/>
            <a:stCxn id="79" idx="7"/>
            <a:endCxn id="80" idx="2"/>
          </p:cNvCxnSpPr>
          <p:nvPr/>
        </p:nvCxnSpPr>
        <p:spPr>
          <a:xfrm flipV="1">
            <a:off x="5804952" y="3639899"/>
            <a:ext cx="185570" cy="128241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E1183E-5632-72A4-F7EA-404420BEE9D4}"/>
              </a:ext>
            </a:extLst>
          </p:cNvPr>
          <p:cNvCxnSpPr>
            <a:cxnSpLocks/>
            <a:stCxn id="79" idx="7"/>
            <a:endCxn id="81" idx="3"/>
          </p:cNvCxnSpPr>
          <p:nvPr/>
        </p:nvCxnSpPr>
        <p:spPr>
          <a:xfrm flipV="1">
            <a:off x="5804952" y="3432284"/>
            <a:ext cx="207246" cy="335856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B26CAC-D501-1E93-9CB0-9DEED63C763C}"/>
              </a:ext>
            </a:extLst>
          </p:cNvPr>
          <p:cNvCxnSpPr>
            <a:cxnSpLocks/>
            <a:stCxn id="79" idx="7"/>
            <a:endCxn id="82" idx="2"/>
          </p:cNvCxnSpPr>
          <p:nvPr/>
        </p:nvCxnSpPr>
        <p:spPr>
          <a:xfrm>
            <a:off x="5804952" y="3768140"/>
            <a:ext cx="185571" cy="133816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51ACA1E-62E7-A988-A5F6-5E1C588A0A55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 flipV="1">
            <a:off x="5813584" y="3389284"/>
            <a:ext cx="181689" cy="53200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7C2831C-C4D5-A74F-895D-8D359EC98DD4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5813584" y="3442484"/>
            <a:ext cx="176938" cy="197415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2B2A6A-AC52-C688-471D-1DD687BC3813}"/>
              </a:ext>
            </a:extLst>
          </p:cNvPr>
          <p:cNvCxnSpPr>
            <a:cxnSpLocks/>
            <a:stCxn id="78" idx="6"/>
            <a:endCxn id="82" idx="1"/>
          </p:cNvCxnSpPr>
          <p:nvPr/>
        </p:nvCxnSpPr>
        <p:spPr>
          <a:xfrm>
            <a:off x="5813584" y="3442484"/>
            <a:ext cx="193864" cy="416471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0574119-53AF-75BE-B239-6E6511D38FB0}"/>
              </a:ext>
            </a:extLst>
          </p:cNvPr>
          <p:cNvCxnSpPr>
            <a:cxnSpLocks/>
            <a:stCxn id="81" idx="6"/>
            <a:endCxn id="83" idx="1"/>
          </p:cNvCxnSpPr>
          <p:nvPr/>
        </p:nvCxnSpPr>
        <p:spPr>
          <a:xfrm>
            <a:off x="6110842" y="3389284"/>
            <a:ext cx="260619" cy="204650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167E7B8-34F5-A80A-F489-D83F52E4C4E5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6106091" y="3636935"/>
            <a:ext cx="248445" cy="2964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4B6EC4-A1E1-B6EA-16CB-60CA1EA8423E}"/>
              </a:ext>
            </a:extLst>
          </p:cNvPr>
          <p:cNvCxnSpPr>
            <a:cxnSpLocks/>
            <a:stCxn id="82" idx="7"/>
            <a:endCxn id="83" idx="3"/>
          </p:cNvCxnSpPr>
          <p:nvPr/>
        </p:nvCxnSpPr>
        <p:spPr>
          <a:xfrm flipV="1">
            <a:off x="6089167" y="3679935"/>
            <a:ext cx="282294" cy="179020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6A9734-5E56-4EDA-4FD0-7A34583A80C0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6470105" y="3636935"/>
            <a:ext cx="183197" cy="2963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8385EBF-0C6C-8C00-CF41-5A79AF74CDF6}"/>
              </a:ext>
            </a:extLst>
          </p:cNvPr>
          <p:cNvSpPr txBox="1"/>
          <p:nvPr/>
        </p:nvSpPr>
        <p:spPr>
          <a:xfrm>
            <a:off x="6230313" y="3820956"/>
            <a:ext cx="551019" cy="18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MLPNN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3E579A0-6EE2-1729-F4B0-D39E381BC7FD}"/>
              </a:ext>
            </a:extLst>
          </p:cNvPr>
          <p:cNvSpPr txBox="1"/>
          <p:nvPr/>
        </p:nvSpPr>
        <p:spPr>
          <a:xfrm>
            <a:off x="3328221" y="5041599"/>
            <a:ext cx="3758379" cy="282573"/>
          </a:xfrm>
          <a:prstGeom prst="rect">
            <a:avLst/>
          </a:prstGeom>
          <a:noFill/>
        </p:spPr>
        <p:txBody>
          <a:bodyPr wrap="square" lIns="36000" tIns="0" rIns="0" bIns="36000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 Architecture of Su-LSTM network</a:t>
            </a:r>
          </a:p>
        </p:txBody>
      </p:sp>
      <p:cxnSp>
        <p:nvCxnSpPr>
          <p:cNvPr id="96" name="Straight Arrow Connector 22">
            <a:extLst>
              <a:ext uri="{FF2B5EF4-FFF2-40B4-BE49-F238E27FC236}">
                <a16:creationId xmlns:a16="http://schemas.microsoft.com/office/drawing/2014/main" id="{C1C36637-41D9-C09F-99E9-A3D9B90767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06019" y="1747122"/>
            <a:ext cx="101198" cy="222647"/>
          </a:xfrm>
          <a:prstGeom prst="bentConnector2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22">
            <a:extLst>
              <a:ext uri="{FF2B5EF4-FFF2-40B4-BE49-F238E27FC236}">
                <a16:creationId xmlns:a16="http://schemas.microsoft.com/office/drawing/2014/main" id="{FAAB6BF7-095B-4EEA-FC0E-A1DE71050C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82254" y="1803082"/>
            <a:ext cx="225822" cy="125011"/>
          </a:xfrm>
          <a:prstGeom prst="bentConnector3">
            <a:avLst>
              <a:gd name="adj1" fmla="val -2724"/>
            </a:avLst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5573C0E-FB9D-21A0-06C2-4DF5F2C7E06D}"/>
              </a:ext>
            </a:extLst>
          </p:cNvPr>
          <p:cNvCxnSpPr>
            <a:cxnSpLocks/>
          </p:cNvCxnSpPr>
          <p:nvPr/>
        </p:nvCxnSpPr>
        <p:spPr>
          <a:xfrm flipV="1">
            <a:off x="2743756" y="3789045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511550A-CC93-F410-0BAE-1F2B6E52C06D}"/>
              </a:ext>
            </a:extLst>
          </p:cNvPr>
          <p:cNvCxnSpPr>
            <a:cxnSpLocks/>
          </p:cNvCxnSpPr>
          <p:nvPr/>
        </p:nvCxnSpPr>
        <p:spPr>
          <a:xfrm flipV="1">
            <a:off x="3194672" y="3798984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50D0BD4-2DFB-C839-476C-556E3F63264F}"/>
              </a:ext>
            </a:extLst>
          </p:cNvPr>
          <p:cNvCxnSpPr>
            <a:cxnSpLocks/>
          </p:cNvCxnSpPr>
          <p:nvPr/>
        </p:nvCxnSpPr>
        <p:spPr>
          <a:xfrm flipV="1">
            <a:off x="3650414" y="3788252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94482B-1F0D-3848-312C-83FE590AE6AF}"/>
              </a:ext>
            </a:extLst>
          </p:cNvPr>
          <p:cNvCxnSpPr>
            <a:cxnSpLocks/>
          </p:cNvCxnSpPr>
          <p:nvPr/>
        </p:nvCxnSpPr>
        <p:spPr>
          <a:xfrm flipV="1">
            <a:off x="4110059" y="3788252"/>
            <a:ext cx="1" cy="242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F18EE7F-0C48-89C1-5AEF-1AA14E737398}"/>
              </a:ext>
            </a:extLst>
          </p:cNvPr>
          <p:cNvCxnSpPr>
            <a:cxnSpLocks/>
          </p:cNvCxnSpPr>
          <p:nvPr/>
        </p:nvCxnSpPr>
        <p:spPr>
          <a:xfrm>
            <a:off x="4260611" y="3640605"/>
            <a:ext cx="21471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3C849E4-0EBE-5C66-748E-738C84EFC81A}"/>
              </a:ext>
            </a:extLst>
          </p:cNvPr>
          <p:cNvCxnSpPr>
            <a:cxnSpLocks/>
          </p:cNvCxnSpPr>
          <p:nvPr/>
        </p:nvCxnSpPr>
        <p:spPr>
          <a:xfrm>
            <a:off x="4583073" y="3279776"/>
            <a:ext cx="0" cy="2473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0276213-61A0-1AF4-4B40-C8F545300990}"/>
              </a:ext>
            </a:extLst>
          </p:cNvPr>
          <p:cNvCxnSpPr>
            <a:cxnSpLocks/>
          </p:cNvCxnSpPr>
          <p:nvPr/>
        </p:nvCxnSpPr>
        <p:spPr>
          <a:xfrm>
            <a:off x="4690035" y="3640605"/>
            <a:ext cx="21867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A2B5312-7789-4480-FF88-5D9E2CE7B274}"/>
              </a:ext>
            </a:extLst>
          </p:cNvPr>
          <p:cNvCxnSpPr>
            <a:cxnSpLocks/>
          </p:cNvCxnSpPr>
          <p:nvPr/>
        </p:nvCxnSpPr>
        <p:spPr>
          <a:xfrm flipH="1" flipV="1">
            <a:off x="3416658" y="2853988"/>
            <a:ext cx="5753" cy="307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6506">
            <a:extLst>
              <a:ext uri="{FF2B5EF4-FFF2-40B4-BE49-F238E27FC236}">
                <a16:creationId xmlns:a16="http://schemas.microsoft.com/office/drawing/2014/main" id="{12726900-EAFB-41CD-2972-82A2CEA5E17E}"/>
              </a:ext>
            </a:extLst>
          </p:cNvPr>
          <p:cNvCxnSpPr>
            <a:cxnSpLocks/>
          </p:cNvCxnSpPr>
          <p:nvPr/>
        </p:nvCxnSpPr>
        <p:spPr>
          <a:xfrm flipH="1" flipV="1">
            <a:off x="3670856" y="1814990"/>
            <a:ext cx="3135710" cy="1836103"/>
          </a:xfrm>
          <a:prstGeom prst="bentConnector4">
            <a:avLst>
              <a:gd name="adj1" fmla="val -37818"/>
              <a:gd name="adj2" fmla="val 8890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Title 1"/>
          <p:cNvSpPr txBox="1">
            <a:spLocks/>
          </p:cNvSpPr>
          <p:nvPr/>
        </p:nvSpPr>
        <p:spPr bwMode="auto">
          <a:xfrm>
            <a:off x="1087097" y="153768"/>
            <a:ext cx="7772400" cy="102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dirty="0"/>
              <a:t>ARCHITECTURE OF SU-LSTM NETWORK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787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97430" y="3355975"/>
            <a:ext cx="7772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97835" y="1556792"/>
            <a:ext cx="8229600" cy="179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Sometimes, the bio-signals may get lost or tampered with during transmission.</a:t>
            </a:r>
            <a:endParaRPr lang="en-US" altLang="en-US" sz="28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Tx/>
              <a:buNone/>
            </a:pPr>
            <a:endParaRPr lang="en-US" altLang="en-US" sz="2400" b="0" dirty="0">
              <a:solidFill>
                <a:srgbClr val="000000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14400" y="4255566"/>
            <a:ext cx="8229600" cy="179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Reconstruction of lost bio-signal with the help of a deep learning approach.</a:t>
            </a:r>
            <a:endParaRPr lang="en-IN" sz="28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700"/>
              </a:spcBef>
              <a:buFont typeface="Wingdings" panose="05000000000000000000" pitchFamily="2" charset="2"/>
              <a:buChar char="Ø"/>
            </a:pPr>
            <a:endParaRPr lang="en-US" altLang="en-US" sz="28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Tx/>
              <a:buNone/>
            </a:pPr>
            <a:endParaRPr lang="en-US" alt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50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IT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 bwMode="auto">
          <a:xfrm>
            <a:off x="1043608" y="10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/>
              <a:t>PERFORMANCE INDICES</a:t>
            </a:r>
            <a:endParaRPr lang="en-IN" sz="2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6325" y="1153840"/>
                <a:ext cx="7391350" cy="49149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Percent Root Mean Square Difference </a:t>
                </a:r>
                <a:r>
                  <a:rPr lang="en-IN" sz="2400" b="1" dirty="0"/>
                  <a:t>(</a:t>
                </a:r>
                <a:r>
                  <a:rPr lang="en-US" sz="2400" b="1" dirty="0"/>
                  <a:t>PRD</a:t>
                </a:r>
                <a:r>
                  <a:rPr lang="en-IN" sz="2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PRD</a:t>
                </a:r>
                <a:r>
                  <a:rPr lang="en-IN" sz="2400" dirty="0"/>
                  <a:t>(P|Q)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IN" sz="240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2400" smtClean="0"/>
                                  <m:t>)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IN" sz="2400" smtClean="0"/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IN" sz="2400"/>
                          <m:t>)</m:t>
                        </m:r>
                      </m:e>
                    </m:rad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400" dirty="0"/>
                  <a:t> 100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%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Root Mean Square Error </a:t>
                </a:r>
                <a:r>
                  <a:rPr lang="en-IN" sz="2400" b="1" dirty="0"/>
                  <a:t>(</a:t>
                </a:r>
                <a:r>
                  <a:rPr lang="en-US" sz="2400" b="1" dirty="0"/>
                  <a:t>RMSE</a:t>
                </a:r>
                <a:r>
                  <a:rPr lang="en-IN" sz="2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RMSE</a:t>
                </a:r>
                <a:r>
                  <a:rPr lang="en-IN" sz="2400" dirty="0"/>
                  <a:t>(P|Q)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2400"/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nary>
                      </m:e>
                    </m:rad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400" dirty="0"/>
                  <a:t> 100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%</a:t>
                </a: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P – </a:t>
                </a:r>
                <a:r>
                  <a:rPr lang="en-IN" sz="2400" b="1" dirty="0"/>
                  <a:t>Original signal	</a:t>
                </a:r>
              </a:p>
              <a:p>
                <a:pPr marL="0" indent="0">
                  <a:buNone/>
                </a:pPr>
                <a:r>
                  <a:rPr lang="en-IN" sz="2400" dirty="0"/>
                  <a:t>Q –</a:t>
                </a:r>
                <a:r>
                  <a:rPr lang="en-IN" sz="2400" b="1" dirty="0"/>
                  <a:t> Erroneous signal	</a:t>
                </a:r>
              </a:p>
              <a:p>
                <a:pPr marL="0" indent="0">
                  <a:buNone/>
                </a:pPr>
                <a:r>
                  <a:rPr lang="en-IN" sz="2400" dirty="0"/>
                  <a:t>L – </a:t>
                </a:r>
                <a:r>
                  <a:rPr lang="en-IN" sz="2400" b="1" dirty="0"/>
                  <a:t>Length of  signal P and Q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IN" sz="2400" b="1" dirty="0"/>
                  <a:t> data point in P and Q</a:t>
                </a: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325" y="1153840"/>
                <a:ext cx="7391350" cy="4914900"/>
              </a:xfrm>
              <a:blipFill rotWithShape="0">
                <a:blip r:embed="rId2"/>
                <a:stretch>
                  <a:fillRect l="-1320" t="-991" b="-60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/>
          <p:cNvSpPr/>
          <p:nvPr/>
        </p:nvSpPr>
        <p:spPr bwMode="auto">
          <a:xfrm>
            <a:off x="7380312" y="1978348"/>
            <a:ext cx="360040" cy="288032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7380312" y="3432672"/>
            <a:ext cx="360040" cy="288032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49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050" y="1143000"/>
                <a:ext cx="8134350" cy="49149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Peak Signal to Noise Ratio </a:t>
                </a:r>
                <a:r>
                  <a:rPr lang="en-IN" sz="2400" b="1" dirty="0"/>
                  <a:t>(</a:t>
                </a:r>
                <a:r>
                  <a:rPr lang="en-US" sz="2400" b="1" dirty="0"/>
                  <a:t>PSNR</a:t>
                </a:r>
                <a:r>
                  <a:rPr lang="en-IN" sz="2400" b="1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PSNR</a:t>
                </a:r>
                <a:r>
                  <a:rPr lang="en-IN" sz="2400" dirty="0"/>
                  <a:t>(P|Q) = 20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IN" sz="24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sz="2400" dirty="0"/>
                  <a:t>/[RMSE]}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Correlation </a:t>
                </a:r>
                <a:r>
                  <a:rPr lang="en-IN" sz="2400" b="1" dirty="0"/>
                  <a:t>(</a:t>
                </a:r>
                <a:r>
                  <a:rPr lang="en-US" sz="2400" b="1" dirty="0"/>
                  <a:t>CORR</a:t>
                </a:r>
                <a:r>
                  <a:rPr lang="en-IN" sz="24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CORR</a:t>
                </a:r>
                <a:r>
                  <a:rPr lang="en-IN" sz="2400" dirty="0"/>
                  <a:t>(P|Q)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IN" sz="2400"/>
                              <m:t>(</m:t>
                            </m:r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sz="2400"/>
                              <m:t>)(</m:t>
                            </m:r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N" sz="2400"/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IN" sz="2400"/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IN" sz="2400"/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hr m:val="∑"/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IN" sz="240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N" sz="2400"/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L – </a:t>
                </a:r>
                <a:r>
                  <a:rPr lang="en-IN" sz="2400" b="1" dirty="0"/>
                  <a:t>Length of  signal P and Q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IN" sz="2400" b="1" dirty="0"/>
                  <a:t>Mean of signal P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IN" sz="2400" b="1" dirty="0"/>
                  <a:t>Mean of signal Q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IN" sz="2400" b="1" dirty="0"/>
                  <a:t>Maximum value of signal 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050" y="1143000"/>
                <a:ext cx="8134350" cy="4914900"/>
              </a:xfrm>
              <a:blipFill rotWithShape="0">
                <a:blip r:embed="rId2"/>
                <a:stretch>
                  <a:fillRect l="-1124" b="-3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 noGrp="1"/>
          </p:cNvSpPr>
          <p:nvPr>
            <p:ph type="title"/>
          </p:nvPr>
        </p:nvSpPr>
        <p:spPr bwMode="auto">
          <a:xfrm>
            <a:off x="962025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/>
              <a:t>PERFORMANCE INDICES</a:t>
            </a:r>
            <a:endParaRPr lang="en-IN" sz="2800" kern="0" dirty="0"/>
          </a:p>
        </p:txBody>
      </p:sp>
      <p:sp>
        <p:nvSpPr>
          <p:cNvPr id="9" name="Down Arrow 8"/>
          <p:cNvSpPr/>
          <p:nvPr/>
        </p:nvSpPr>
        <p:spPr bwMode="auto">
          <a:xfrm rot="10800000">
            <a:off x="6804248" y="1916832"/>
            <a:ext cx="360040" cy="28803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N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91300" y="3261605"/>
            <a:ext cx="4106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54878" y="3261604"/>
            <a:ext cx="4587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468225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>
          <a:xfrm>
            <a:off x="685800" y="142875"/>
            <a:ext cx="7767638" cy="143351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DATA SET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7772400" cy="4114800"/>
          </a:xfrm>
        </p:spPr>
        <p:txBody>
          <a:bodyPr/>
          <a:lstStyle/>
          <a:p>
            <a:pPr marL="400050" lvl="1" indent="0">
              <a:buNone/>
            </a:pPr>
            <a:r>
              <a:rPr lang="en-IN" sz="2000" dirty="0"/>
              <a:t>ECG Dataset</a:t>
            </a:r>
            <a:endParaRPr lang="en-IN" sz="2000" dirty="0">
              <a:hlinkClick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00050" lvl="1" indent="0">
              <a:buNone/>
            </a:pPr>
            <a:r>
              <a:rPr lang="en-IN" sz="2000" i="1" dirty="0">
                <a:solidFill>
                  <a:schemeClr val="accent2">
                    <a:lumMod val="50000"/>
                  </a:schemeClr>
                </a:solidFill>
                <a:effectLst/>
                <a:hlinkClick r:id="rId3" action="ppaction://hlinkfile"/>
              </a:rPr>
              <a:t>DATA SETS\ECG.xlsx</a:t>
            </a:r>
            <a:endParaRPr lang="en-IN" sz="2000" i="1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400050" lvl="1" indent="0">
              <a:buNone/>
            </a:pPr>
            <a:r>
              <a:rPr lang="en-IN" sz="2000" dirty="0"/>
              <a:t>PPG Dataset</a:t>
            </a:r>
            <a:endParaRPr lang="en-IN" sz="2000" i="1" dirty="0">
              <a:effectLst/>
              <a:hlinkClick r:id="rId4" action="ppaction://hlinkfile"/>
            </a:endParaRPr>
          </a:p>
          <a:p>
            <a:pPr marL="400050" lvl="1" indent="0">
              <a:buNone/>
            </a:pPr>
            <a:r>
              <a:rPr lang="en-IN" sz="2000" dirty="0">
                <a:hlinkClick r:id="rId5" action="ppaction://hlinkfile"/>
              </a:rPr>
              <a:t>DATA SETS\PPG-BP dataset.xlsx</a:t>
            </a:r>
            <a:endParaRPr lang="en-IN" sz="2000" dirty="0"/>
          </a:p>
          <a:p>
            <a:pPr marL="400050" lvl="1" indent="0">
              <a:buNone/>
            </a:pPr>
            <a:r>
              <a:rPr lang="en-IN" sz="2000" dirty="0"/>
              <a:t>EEG Dataset</a:t>
            </a:r>
          </a:p>
          <a:p>
            <a:pPr marL="400050" lvl="1" indent="0">
              <a:buNone/>
            </a:pPr>
            <a:r>
              <a:rPr lang="it-IT" sz="2000" dirty="0">
                <a:hlinkClick r:id="rId6" action="ppaction://hlinkfile"/>
              </a:rPr>
              <a:t>DATA SETS\SMNI_CMI_TEST.rd.099</a:t>
            </a:r>
            <a:endParaRPr lang="en-IN" sz="2000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FE24C75-D879-3967-5094-CC02942D8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687" y="332656"/>
            <a:ext cx="7145338" cy="830263"/>
          </a:xfrm>
        </p:spPr>
        <p:txBody>
          <a:bodyPr/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SECRET BIT INSERTION 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dirty="0">
                <a:cs typeface="Times New Roman" panose="02020603050405020304" pitchFamily="18" charset="0"/>
              </a:rPr>
              <a:t>PASSWORD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25879-1F46-C31A-A113-BFEF313E1A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04972-E992-0976-A14D-1F1A2A3A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59588"/>
            <a:ext cx="7960737" cy="38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12140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23" y="138814"/>
            <a:ext cx="7772400" cy="1143000"/>
          </a:xfrm>
        </p:spPr>
        <p:txBody>
          <a:bodyPr/>
          <a:lstStyle/>
          <a:p>
            <a:r>
              <a:rPr lang="en-IN" sz="2800" dirty="0"/>
              <a:t>SECRET BIT EXTRACTION </a:t>
            </a:r>
            <a:br>
              <a:rPr lang="en-IN" sz="2800" dirty="0"/>
            </a:br>
            <a:r>
              <a:rPr lang="en-IN" sz="2800" dirty="0"/>
              <a:t>CASE 1: WITHOUT TAMPERING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4B54C-F049-FE9E-49FE-1132B809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22" y="1265829"/>
            <a:ext cx="8091201" cy="4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01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73832" y="20884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IN" sz="2800" kern="0" dirty="0"/>
              <a:t>SECRET BIT EXTRACTION </a:t>
            </a:r>
            <a:br>
              <a:rPr lang="en-IN" sz="2800" kern="0" dirty="0"/>
            </a:br>
            <a:r>
              <a:rPr lang="en-IN" sz="2800" kern="0" dirty="0"/>
              <a:t>CASE 2: WITH TAMPERING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A3378-ADF4-850A-8AE9-0DFB7413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32" y="1372446"/>
            <a:ext cx="7918648" cy="466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68116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8"/>
          <a:stretch/>
        </p:blipFill>
        <p:spPr>
          <a:xfrm>
            <a:off x="1619672" y="1052736"/>
            <a:ext cx="6192688" cy="20162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5748"/>
          <a:stretch/>
        </p:blipFill>
        <p:spPr bwMode="auto">
          <a:xfrm>
            <a:off x="1619672" y="3068960"/>
            <a:ext cx="619268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/>
          <a:stretch/>
        </p:blipFill>
        <p:spPr bwMode="auto">
          <a:xfrm>
            <a:off x="1619672" y="4767072"/>
            <a:ext cx="6192688" cy="136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5576" y="-10248"/>
            <a:ext cx="7772400" cy="1143000"/>
          </a:xfrm>
        </p:spPr>
        <p:txBody>
          <a:bodyPr/>
          <a:lstStyle/>
          <a:p>
            <a:r>
              <a:rPr lang="en-IN" sz="2800" dirty="0"/>
              <a:t>LSTM TRAINING</a:t>
            </a:r>
          </a:p>
        </p:txBody>
      </p:sp>
    </p:spTree>
    <p:extLst>
      <p:ext uri="{BB962C8B-B14F-4D97-AF65-F5344CB8AC3E}">
        <p14:creationId xmlns:p14="http://schemas.microsoft.com/office/powerpoint/2010/main" val="1548917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48"/>
            <a:ext cx="7772400" cy="1143000"/>
          </a:xfrm>
        </p:spPr>
        <p:txBody>
          <a:bodyPr/>
          <a:lstStyle/>
          <a:p>
            <a:r>
              <a:rPr lang="en-IN" sz="2800" dirty="0"/>
              <a:t>RMSE - LSTM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92" y="1203948"/>
            <a:ext cx="7272808" cy="48634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27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PSO – OPTIMIZATION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10"/>
          <a:stretch/>
        </p:blipFill>
        <p:spPr>
          <a:xfrm>
            <a:off x="1187624" y="2060848"/>
            <a:ext cx="7156363" cy="376463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0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MLPNN 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431" y="2051888"/>
            <a:ext cx="7387137" cy="3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5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971600" y="12846"/>
            <a:ext cx="7772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  <a:cs typeface="Times New Roman" panose="02020603050405020304" pitchFamily="18" charset="0"/>
              </a:rPr>
              <a:t>ACRONYMS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7584" y="1732481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PSO – Particle Swarm Optimization</a:t>
            </a: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LSTM – Long Short Term Memory</a:t>
            </a: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MLPNN – Multi-Layer Perceptron Neural Network</a:t>
            </a: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PPG</a:t>
            </a:r>
            <a:r>
              <a:rPr lang="en-US" altLang="en-US" sz="2400" b="0" dirty="0">
                <a:solidFill>
                  <a:srgbClr val="000000"/>
                </a:solidFill>
              </a:rPr>
              <a:t> – </a:t>
            </a:r>
            <a:r>
              <a:rPr lang="en-US" sz="2800" b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PhotoPlethysmoGraph</a:t>
            </a:r>
            <a:endParaRPr lang="en-US" sz="28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EEG – </a:t>
            </a:r>
            <a:r>
              <a:rPr lang="en-IN" sz="2800" b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ElectroEncephaloGraph</a:t>
            </a:r>
            <a:endParaRPr lang="en-IN" sz="28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ECG – </a:t>
            </a:r>
            <a:r>
              <a:rPr lang="en-IN" sz="2800" b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ElectroCardioGraph</a:t>
            </a:r>
            <a:r>
              <a:rPr lang="en-IN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IN" sz="28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30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Title 1"/>
          <p:cNvSpPr>
            <a:spLocks noGrp="1" noChangeArrowheads="1"/>
          </p:cNvSpPr>
          <p:nvPr>
            <p:ph type="title"/>
          </p:nvPr>
        </p:nvSpPr>
        <p:spPr>
          <a:xfrm>
            <a:off x="1096804" y="21771"/>
            <a:ext cx="7767638" cy="143351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HARDWARE SETUP</a:t>
            </a:r>
          </a:p>
        </p:txBody>
      </p:sp>
      <p:pic>
        <p:nvPicPr>
          <p:cNvPr id="6" name="Content Placeholder 3" descr="ECG-Sensor-With-Arduino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08" y="1295400"/>
            <a:ext cx="6894830" cy="45975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56270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Title 1"/>
          <p:cNvSpPr>
            <a:spLocks noGrp="1" noChangeArrowheads="1"/>
          </p:cNvSpPr>
          <p:nvPr>
            <p:ph type="title"/>
          </p:nvPr>
        </p:nvSpPr>
        <p:spPr>
          <a:xfrm>
            <a:off x="1096804" y="21771"/>
            <a:ext cx="7767638" cy="143351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HARDWARE SETUP</a:t>
            </a: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 bwMode="auto">
          <a:xfrm>
            <a:off x="1019200" y="3989113"/>
            <a:ext cx="77676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kern="0" dirty="0">
                <a:cs typeface="Times New Roman" panose="02020603050405020304" pitchFamily="18" charset="0"/>
              </a:rPr>
              <a:t>PPG SIGNAL SENSOR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0838"/>
          <a:stretch/>
        </p:blipFill>
        <p:spPr>
          <a:xfrm>
            <a:off x="2771800" y="2278500"/>
            <a:ext cx="3943854" cy="20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4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2800" dirty="0"/>
              <a:t>References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052736"/>
            <a:ext cx="7848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[1] S. </a:t>
            </a:r>
            <a:r>
              <a:rPr lang="en-US" sz="2000" dirty="0" err="1"/>
              <a:t>Arunkumar</a:t>
            </a:r>
            <a:r>
              <a:rPr lang="en-US" sz="2000" dirty="0"/>
              <a:t>, V. </a:t>
            </a:r>
            <a:r>
              <a:rPr lang="en-US" sz="2000" dirty="0" err="1"/>
              <a:t>Subramaniyaswamy</a:t>
            </a:r>
            <a:r>
              <a:rPr lang="en-US" sz="2000" dirty="0"/>
              <a:t>, V. </a:t>
            </a:r>
            <a:r>
              <a:rPr lang="en-US" sz="2000" dirty="0" err="1"/>
              <a:t>Vijayakumar</a:t>
            </a:r>
            <a:r>
              <a:rPr lang="en-US" sz="2000" dirty="0"/>
              <a:t>, N. </a:t>
            </a:r>
            <a:r>
              <a:rPr lang="en-US" sz="2000" dirty="0" err="1"/>
              <a:t>Chilamkurti</a:t>
            </a:r>
            <a:r>
              <a:rPr lang="en-US" sz="2000" dirty="0"/>
              <a:t>, and R. </a:t>
            </a:r>
            <a:r>
              <a:rPr lang="en-US" sz="2000" dirty="0" err="1"/>
              <a:t>Logesh</a:t>
            </a:r>
            <a:r>
              <a:rPr lang="en-US" sz="2000" dirty="0"/>
              <a:t>, “SVD-based robust image </a:t>
            </a:r>
            <a:r>
              <a:rPr lang="en-US" sz="2000" dirty="0" err="1"/>
              <a:t>steganographic</a:t>
            </a:r>
            <a:r>
              <a:rPr lang="en-US" sz="2000" dirty="0"/>
              <a:t> scheme using RIWT and DCT for secure transmission of medical images,” Measurement, vol. 139, pp. 426–437, Jun. 2019.</a:t>
            </a:r>
          </a:p>
          <a:p>
            <a:pPr marL="0" indent="0" algn="just">
              <a:buNone/>
            </a:pPr>
            <a:r>
              <a:rPr lang="en-IN" sz="2000" dirty="0"/>
              <a:t>[2] M. Khari, A. K. Garg, A. H. </a:t>
            </a:r>
            <a:r>
              <a:rPr lang="en-IN" sz="2000" dirty="0" err="1"/>
              <a:t>Gandomi</a:t>
            </a:r>
            <a:r>
              <a:rPr lang="en-IN" sz="2000" dirty="0"/>
              <a:t>, R. Gupta, R. </a:t>
            </a:r>
            <a:r>
              <a:rPr lang="en-IN" sz="2000" dirty="0" err="1"/>
              <a:t>Patan</a:t>
            </a:r>
            <a:r>
              <a:rPr lang="en-IN" sz="2000" dirty="0"/>
              <a:t>, and B. </a:t>
            </a:r>
            <a:r>
              <a:rPr lang="en-IN" sz="2000" dirty="0" err="1"/>
              <a:t>Balusamy</a:t>
            </a:r>
            <a:r>
              <a:rPr lang="en-IN" sz="2000" dirty="0"/>
              <a:t>, “Securing data in Internet of Things (</a:t>
            </a:r>
            <a:r>
              <a:rPr lang="en-IN" sz="2000" dirty="0" err="1"/>
              <a:t>IoT</a:t>
            </a:r>
            <a:r>
              <a:rPr lang="en-IN" sz="2000" dirty="0"/>
              <a:t>) using </a:t>
            </a:r>
            <a:r>
              <a:rPr lang="en-IN" sz="2000" dirty="0" err="1"/>
              <a:t>cryptography</a:t>
            </a:r>
            <a:r>
              <a:rPr lang="en-IN" sz="2000" dirty="0"/>
              <a:t> and steganography techniques,” IEEE Trans. Syst., Man, Cybern., Syst., vol. 50, no. 1, pp. 73–80, Jan. 2020.</a:t>
            </a:r>
          </a:p>
          <a:p>
            <a:pPr marL="0" indent="0" algn="just">
              <a:buNone/>
            </a:pPr>
            <a:r>
              <a:rPr lang="en-US" sz="2000" dirty="0"/>
              <a:t>[3] S. Banerjee and G. K. Singh, “Deep neural network based missing data prediction of electrocardiogram signal using </a:t>
            </a:r>
            <a:r>
              <a:rPr lang="en-US" sz="2000" dirty="0" err="1"/>
              <a:t>multiagent</a:t>
            </a:r>
            <a:r>
              <a:rPr lang="en-US" sz="2000" dirty="0"/>
              <a:t> reinforcement learning,” Biomed. Signal Process. Control, vol. 67, May 2021, Art. no. 102508.</a:t>
            </a:r>
            <a:endParaRPr lang="en-IN" sz="2000" dirty="0"/>
          </a:p>
          <a:p>
            <a:pPr marL="0" indent="0" algn="just">
              <a:buNone/>
            </a:pPr>
            <a:r>
              <a:rPr lang="en-US" sz="2000" dirty="0"/>
              <a:t>[4] S. E. </a:t>
            </a:r>
            <a:r>
              <a:rPr lang="en-US" sz="2000" dirty="0" err="1"/>
              <a:t>Jero</a:t>
            </a:r>
            <a:r>
              <a:rPr lang="en-US" sz="2000" dirty="0"/>
              <a:t>, P. </a:t>
            </a:r>
            <a:r>
              <a:rPr lang="en-US" sz="2000" dirty="0" err="1"/>
              <a:t>Ramu</a:t>
            </a:r>
            <a:r>
              <a:rPr lang="en-US" sz="2000" dirty="0"/>
              <a:t>, and S. Ramakrishnan, “Discrete wavelet transform and singular value decomposition based ECG steganography for secured patient information transmission,” J. Med. Syst., vol. 38, no. 10, pp. 1–11, Oct. 2014.</a:t>
            </a:r>
            <a:endParaRPr lang="en-IN" sz="2000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3756430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F728B-7442-C529-571D-00F92A85BA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387BF2-FEE8-5301-C712-7275B036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152400"/>
            <a:ext cx="4176464" cy="7605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dirty="0"/>
              <a:t>References</a:t>
            </a:r>
            <a:endParaRPr lang="en-IN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5616" y="1027956"/>
            <a:ext cx="78486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[5] </a:t>
            </a:r>
            <a:r>
              <a:rPr lang="en-IN" sz="2000" dirty="0"/>
              <a:t>J. T. L. </a:t>
            </a:r>
            <a:r>
              <a:rPr lang="en-IN" sz="2000" dirty="0" err="1"/>
              <a:t>Philjon</a:t>
            </a:r>
            <a:r>
              <a:rPr lang="en-IN" sz="2000" dirty="0"/>
              <a:t> and N. V. Rao, “Metamorphic cryptography—A paradox between cryptography and steganography using dynamic encryption,” in Proc. Int. Conf. Recent Trends Inf. Technol., Jun. 2011, pp. 217–222. </a:t>
            </a:r>
          </a:p>
          <a:p>
            <a:pPr marL="0" indent="0" algn="just">
              <a:buNone/>
            </a:pPr>
            <a:r>
              <a:rPr lang="en-IN" sz="2000" dirty="0"/>
              <a:t>[6] A. </a:t>
            </a:r>
            <a:r>
              <a:rPr lang="en-IN" sz="2000" dirty="0" err="1"/>
              <a:t>Ibaida</a:t>
            </a:r>
            <a:r>
              <a:rPr lang="en-IN" sz="2000" dirty="0"/>
              <a:t> and I. Khalil, “Wavelet-based ECG steganography for protecting patient confidential information in point-of-care systems,” IEEE Trans. Biomed. Eng., vol. 60, no. 12, pp. 3322–3330, Dec. 2013</a:t>
            </a:r>
          </a:p>
          <a:p>
            <a:pPr marL="0" indent="0" algn="just">
              <a:buNone/>
            </a:pPr>
            <a:r>
              <a:rPr lang="en-US" sz="2000" dirty="0"/>
              <a:t>[7] N. </a:t>
            </a:r>
            <a:r>
              <a:rPr lang="en-US" sz="2000" dirty="0" err="1"/>
              <a:t>Soni</a:t>
            </a:r>
            <a:r>
              <a:rPr lang="en-US" sz="2000" dirty="0"/>
              <a:t>, I. Saini, and B. Singh, “An integer wavelet transform and pixel value differencing based feature specific hybrid technique for 2D ECG steganography with high payload capacity,” </a:t>
            </a:r>
            <a:r>
              <a:rPr lang="en-US" sz="2000" dirty="0" err="1"/>
              <a:t>Multim</a:t>
            </a:r>
            <a:r>
              <a:rPr lang="en-US" sz="2000" dirty="0"/>
              <a:t>. Tools Appl., vol. 80, pp. 8505–8540, Mar. 2021.</a:t>
            </a: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7277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 sz="1200">
              <a:latin typeface="Verdana" panose="020B0604030504040204" pitchFamily="34" charset="0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371600" y="1714500"/>
            <a:ext cx="7772400" cy="2000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38138" eaLnBrk="1" hangingPunct="1">
              <a:spcBef>
                <a:spcPts val="800"/>
              </a:spcBef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/>
            </a:pPr>
            <a:endParaRPr lang="en-US" sz="3200" b="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38138" eaLnBrk="1" hangingPunct="1">
              <a:spcBef>
                <a:spcPts val="800"/>
              </a:spcBef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/>
            </a:pPr>
            <a:endParaRPr lang="en-US" sz="3200" b="0" dirty="0">
              <a:solidFill>
                <a:srgbClr val="000000"/>
              </a:solidFill>
              <a:latin typeface="Arial" charset="0"/>
              <a:cs typeface="+mn-cs"/>
            </a:endParaRPr>
          </a:p>
          <a:p>
            <a:pPr marL="341313" indent="-338138" eaLnBrk="1" hangingPunct="1">
              <a:spcBef>
                <a:spcPts val="1100"/>
              </a:spcBef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/>
            </a:pPr>
            <a:r>
              <a:rPr lang="en-US" sz="4400" b="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+mn-cs"/>
              </a:rPr>
              <a:t>			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itchFamily="16" charset="0"/>
                <a:cs typeface="Times New Roman" pitchFamily="16" charset="0"/>
              </a:rPr>
              <a:t>THANK YOU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85800" y="2256971"/>
            <a:ext cx="82010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en-US" sz="24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800"/>
              </a:spcBef>
              <a:buFontTx/>
              <a:buChar char="•"/>
            </a:pPr>
            <a:endParaRPr lang="en-US" altLang="en-US" sz="24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800"/>
              </a:spcBef>
              <a:buFontTx/>
              <a:buNone/>
            </a:pPr>
            <a:r>
              <a:rPr lang="en-US" altLang="en-US" sz="2400" b="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en-US" sz="24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en-US" sz="24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27584" y="1732481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To implement a bio-signal encryption process using secret bit insertion.</a:t>
            </a:r>
          </a:p>
          <a:p>
            <a:pPr marL="342900" indent="-3429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To design a decryption mechanism secret bit extraction for bio-signal recovery.</a:t>
            </a:r>
          </a:p>
          <a:p>
            <a:pPr marL="342900" indent="-3429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To apply PSO algorithm to optimize the position and feature extraction of missed data blocks.</a:t>
            </a:r>
          </a:p>
          <a:p>
            <a:pPr marL="342900" indent="-3429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To integrate LSTM and MLPNN to reconstruct missing data blocks during transmission errors.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buNone/>
            </a:pPr>
            <a:endParaRPr lang="en-US" altLang="en-US" sz="28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Tx/>
              <a:buNone/>
            </a:pPr>
            <a:endParaRPr lang="en-US" altLang="en-US"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85800" y="463550"/>
            <a:ext cx="7772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  <a:cs typeface="Times New Roman" panose="02020603050405020304" pitchFamily="18" charset="0"/>
              </a:rPr>
              <a:t>NOVELTY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2057400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Combination of bio-signal steganography, incorporation of Deep Learning techniques setting it apart from traditional approaches.</a:t>
            </a:r>
          </a:p>
          <a:p>
            <a:pPr marL="342900" indent="-342900" algn="just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rgbClr val="000000"/>
                </a:solidFill>
                <a:cs typeface="Times New Roman" panose="02020603050405020304" pitchFamily="18" charset="0"/>
              </a:rPr>
              <a:t>Integration of diverse methods within a single framework contributes to the robustness and effectiveness of our bio-signal encryption and recovery system.</a:t>
            </a:r>
            <a:endParaRPr lang="en-US" altLang="en-US" sz="28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Tx/>
              <a:buNone/>
            </a:pPr>
            <a:endParaRPr lang="en-US" altLang="en-US"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77348" y="16746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defRPr/>
            </a:pPr>
            <a:r>
              <a:rPr lang="en-US" sz="2000" b="0" kern="0" dirty="0"/>
              <a:t>This paper presents an on-device reliability assessment for Photoplethysmographic (PPG) measurements in ambulatory subjects. </a:t>
            </a:r>
          </a:p>
          <a:p>
            <a:pPr algn="just" eaLnBrk="1" hangingPunct="1">
              <a:defRPr/>
            </a:pPr>
            <a:r>
              <a:rPr lang="en-US" sz="2000" b="0" kern="0" dirty="0"/>
              <a:t>The methodology involves a stack denoising autoencoder (SDAE) and multilayer perceptron neural network (MLPNN) for reliability assessment, with missing segments predicted by a personalized convolutional neural network (CNN) and long-short term memory (LSTM) model. </a:t>
            </a:r>
          </a:p>
          <a:p>
            <a:pPr algn="just" eaLnBrk="1" hangingPunct="1">
              <a:defRPr/>
            </a:pPr>
            <a:r>
              <a:rPr lang="en-US" sz="2000" b="0" kern="0" dirty="0"/>
              <a:t>The PPG Reliability Assessment Model (PRAM) achieves over 95% accuracy in identifying acceptable PPG beats, while the Missing Segment Prediction Model (MSPM) demonstrates effective prediction with a low root mean square error (RMSE) and mean absolute error (MAE). </a:t>
            </a:r>
          </a:p>
          <a:p>
            <a:pPr algn="just" eaLnBrk="1" hangingPunct="1">
              <a:defRPr/>
            </a:pPr>
            <a:r>
              <a:rPr lang="en-US" sz="2000" b="0" kern="0" dirty="0"/>
              <a:t>The integrated device, based on ARM Cortex-A53, features 130 MB memory requirement and 0.35s latency per beat prediction.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66800" y="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41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LITERATURE SURVEY</a:t>
            </a:r>
            <a:br>
              <a:rPr lang="en-US" sz="2900" kern="0" dirty="0">
                <a:cs typeface="Times New Roman" pitchFamily="18" charset="0"/>
              </a:rPr>
            </a:br>
            <a:br>
              <a:rPr lang="en-US" sz="2800" kern="0" dirty="0">
                <a:cs typeface="Times New Roman" pitchFamily="18" charset="0"/>
              </a:rPr>
            </a:br>
            <a:r>
              <a:rPr lang="en-US" sz="3400" dirty="0">
                <a:cs typeface="Times New Roman" pitchFamily="18" charset="0"/>
              </a:rPr>
              <a:t>ON-DEVICE RELIABILITY ASSESSMENT AND PREDICTION OF</a:t>
            </a:r>
          </a:p>
          <a:p>
            <a:pPr eaLnBrk="1" hangingPunct="1">
              <a:defRPr/>
            </a:pPr>
            <a:r>
              <a:rPr lang="en-US" sz="3400" dirty="0">
                <a:cs typeface="Times New Roman" pitchFamily="18" charset="0"/>
              </a:rPr>
              <a:t>MISSING PHOTOPLETHYSMOGRAPHIC DATA USING</a:t>
            </a:r>
          </a:p>
          <a:p>
            <a:pPr eaLnBrk="1" hangingPunct="1">
              <a:defRPr/>
            </a:pPr>
            <a:r>
              <a:rPr lang="en-US" sz="3400" dirty="0">
                <a:cs typeface="Times New Roman" pitchFamily="18" charset="0"/>
              </a:rPr>
              <a:t>DEEP NEURAL NETWORKS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5646652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1" hangingPunct="1">
              <a:defRPr/>
            </a:pPr>
            <a:r>
              <a:rPr lang="en-IN" dirty="0"/>
              <a:t>M. S. Roy, B. Roy, R. Gupta, and K. D. Sharma, “On-device reliability assessment and prediction of missing photoplethysmographic data using deep neural networks,” IEEE Trans. Biomed. Circuits Syst., vol. 14, no. 6, pp. 1323–1332, Dec.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4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962236" y="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7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LITERATURE SURVEY</a:t>
            </a:r>
          </a:p>
          <a:p>
            <a:pPr eaLnBrk="1" hangingPunct="1">
              <a:defRPr/>
            </a:pPr>
            <a:br>
              <a:rPr lang="en-US" sz="2800" kern="0" dirty="0">
                <a:cs typeface="Times New Roman" pitchFamily="18" charset="0"/>
              </a:rPr>
            </a:br>
            <a:r>
              <a:rPr lang="en-US" sz="3400" dirty="0">
                <a:cs typeface="Times New Roman" pitchFamily="18" charset="0"/>
              </a:rPr>
              <a:t>ON-DEVICE RELIABILITY ASSESSMENT AND PREDICTION OF</a:t>
            </a:r>
          </a:p>
          <a:p>
            <a:pPr eaLnBrk="1" hangingPunct="1">
              <a:defRPr/>
            </a:pPr>
            <a:r>
              <a:rPr lang="en-US" sz="3400" dirty="0">
                <a:cs typeface="Times New Roman" pitchFamily="18" charset="0"/>
              </a:rPr>
              <a:t>MISSING PHOTOPLETHYSMOGRAPHIC DATA USING</a:t>
            </a:r>
          </a:p>
          <a:p>
            <a:pPr eaLnBrk="1" hangingPunct="1">
              <a:defRPr/>
            </a:pPr>
            <a:r>
              <a:rPr lang="en-US" sz="3400" dirty="0">
                <a:cs typeface="Times New Roman" pitchFamily="18" charset="0"/>
              </a:rPr>
              <a:t>DEEP NEURAL NETWORKS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1708898"/>
            <a:ext cx="7897688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eaLnBrk="1" hangingPunct="1"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ADVANTAGES:</a:t>
            </a:r>
          </a:p>
          <a:p>
            <a:pPr marL="800100" lvl="1" indent="-342900" algn="just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900" b="0" dirty="0">
                <a:latin typeface="+mn-lt"/>
              </a:rPr>
              <a:t>High Accuracy in Reliability Assessment: The PPG Reliability Assessment Model (PRAM) achieves over 95% accuracy in correctly identifying acceptable PPG beats.</a:t>
            </a:r>
          </a:p>
          <a:p>
            <a:pPr marL="800100" lvl="1" indent="-342900" algn="just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900" b="0" dirty="0">
                <a:latin typeface="+mn-lt"/>
              </a:rPr>
              <a:t>Low Latency and Memory Requirements: The device exhibits low latency and has relatively modest memory requirements, making it efficient and feasible for real-time applications.</a:t>
            </a:r>
          </a:p>
          <a:p>
            <a:pPr marL="0" lvl="1" algn="just" eaLnBrk="1" hangingPunct="1"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Times New Roman" pitchFamily="18" charset="0"/>
              </a:rPr>
              <a:t>DISADVANTAGES:</a:t>
            </a:r>
          </a:p>
          <a:p>
            <a:pPr marL="800100" lvl="1" indent="-342900" algn="just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900" b="0" dirty="0">
                <a:latin typeface="+mn-lt"/>
              </a:rPr>
              <a:t>Discrepancy with Expert Annotations: Despite achieving high accuracy, there is a 3.5% disagreement with expert annotations in identifying acceptable PPG beats.</a:t>
            </a:r>
          </a:p>
          <a:p>
            <a:pPr marL="800100" lvl="1" indent="-342900" algn="just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900" b="0" dirty="0">
                <a:latin typeface="+mn-lt"/>
              </a:rPr>
              <a:t>Limited Historical Data for Missing Segment Prediction.</a:t>
            </a:r>
          </a:p>
          <a:p>
            <a:pPr marL="800100" lvl="1" indent="-342900" algn="just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+mn-lt"/>
              <a:cs typeface="Times New Roman" pitchFamily="18" charset="0"/>
            </a:endParaRPr>
          </a:p>
          <a:p>
            <a:pPr lvl="1" algn="just" eaLnBrk="1" hangingPunct="1">
              <a:spcBef>
                <a:spcPct val="20000"/>
              </a:spcBef>
              <a:defRPr/>
            </a:pPr>
            <a:endParaRPr lang="en-US" sz="1900" b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236" y="566611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1" hangingPunct="1">
              <a:defRPr/>
            </a:pPr>
            <a:r>
              <a:rPr lang="en-IN" dirty="0"/>
              <a:t>M. S. Roy, B. Roy, R. Gupta, and K. D. Sharma, “On-device reliability assessment and prediction of missing photoplethysmographic data using deep neural networks,” IEEE Trans. Biomed. Circuits Syst., vol. 14, no. 6, pp. 1323–1332, Dec.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5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2286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sz="3400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LITERATURE SURVEY</a:t>
            </a:r>
            <a:br>
              <a:rPr lang="en-US" sz="3200" kern="0" dirty="0">
                <a:cs typeface="Times New Roman" pitchFamily="18" charset="0"/>
              </a:rPr>
            </a:br>
            <a:br>
              <a:rPr lang="en-US" sz="2800" kern="0" dirty="0">
                <a:cs typeface="Times New Roman" pitchFamily="18" charset="0"/>
              </a:rPr>
            </a:br>
            <a:r>
              <a:rPr lang="en-US" sz="2800" kern="0" dirty="0">
                <a:cs typeface="Times New Roman" pitchFamily="18" charset="0"/>
              </a:rPr>
              <a:t>SVD-BASED ROBUST IMAGE STEGANOGRAPHIC SCHEME USING RIWT AND DCT FOR SECURE TRANSMISSION OF MEDICAL IMAGES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761053" y="2225959"/>
            <a:ext cx="8229600" cy="447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defRPr/>
            </a:pPr>
            <a:r>
              <a:rPr lang="en-US" sz="2200" b="0" kern="0" dirty="0">
                <a:cs typeface="Times New Roman" pitchFamily="18" charset="0"/>
              </a:rPr>
              <a:t>In the proposed methodology, the Redundant Integer Wavelet Transform (RIWT) is applied for shift-invariant.</a:t>
            </a:r>
          </a:p>
          <a:p>
            <a:pPr algn="just" eaLnBrk="1" hangingPunct="1">
              <a:defRPr/>
            </a:pPr>
            <a:r>
              <a:rPr lang="en-US" sz="2200" b="0" kern="0" dirty="0">
                <a:cs typeface="Times New Roman" pitchFamily="18" charset="0"/>
              </a:rPr>
              <a:t>Image encryption is achieved using the logistic chaotic map.</a:t>
            </a:r>
          </a:p>
          <a:p>
            <a:pPr algn="just" eaLnBrk="1" hangingPunct="1">
              <a:defRPr/>
            </a:pPr>
            <a:r>
              <a:rPr lang="en-US" sz="2200" b="0" kern="0" dirty="0">
                <a:cs typeface="Times New Roman" pitchFamily="18" charset="0"/>
              </a:rPr>
              <a:t>Singular Value Decomposition (SVD) and Discrete Cosine Transform (DCT) are combined to optimize imperceptibility.</a:t>
            </a:r>
          </a:p>
          <a:p>
            <a:pPr algn="just" eaLnBrk="1" hangingPunct="1">
              <a:defRPr/>
            </a:pPr>
            <a:r>
              <a:rPr lang="en-US" sz="2200" b="0" kern="0" dirty="0">
                <a:cs typeface="Times New Roman" pitchFamily="18" charset="0"/>
              </a:rPr>
              <a:t>This comprehensive approach addresses both security and perceptibility concerns in the context of data communication, offering a superior solution.</a:t>
            </a:r>
            <a:endParaRPr lang="en-US" sz="2000" b="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830322" y="5602069"/>
            <a:ext cx="809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1" hangingPunct="1">
              <a:defRPr/>
            </a:pPr>
            <a:r>
              <a:rPr lang="en-IN" dirty="0"/>
              <a:t>S. </a:t>
            </a:r>
            <a:r>
              <a:rPr lang="en-IN" dirty="0" err="1"/>
              <a:t>Arunkumar</a:t>
            </a:r>
            <a:r>
              <a:rPr lang="en-IN" dirty="0"/>
              <a:t>, V. </a:t>
            </a:r>
            <a:r>
              <a:rPr lang="en-IN" dirty="0" err="1"/>
              <a:t>Subramaniyaswamy</a:t>
            </a:r>
            <a:r>
              <a:rPr lang="en-IN" dirty="0"/>
              <a:t>, V. </a:t>
            </a:r>
            <a:r>
              <a:rPr lang="en-IN" dirty="0" err="1"/>
              <a:t>Vijayakumar</a:t>
            </a:r>
            <a:r>
              <a:rPr lang="en-IN" dirty="0"/>
              <a:t>, N. </a:t>
            </a:r>
            <a:r>
              <a:rPr lang="en-IN" dirty="0" err="1"/>
              <a:t>Chilamkurti</a:t>
            </a:r>
            <a:r>
              <a:rPr lang="en-IN" dirty="0"/>
              <a:t>, and R. </a:t>
            </a:r>
            <a:r>
              <a:rPr lang="en-IN" dirty="0" err="1"/>
              <a:t>Logesh</a:t>
            </a:r>
            <a:r>
              <a:rPr lang="en-IN" dirty="0"/>
              <a:t>, “SVD-based robust image </a:t>
            </a:r>
            <a:r>
              <a:rPr lang="en-IN" dirty="0" err="1"/>
              <a:t>steganographic</a:t>
            </a:r>
            <a:r>
              <a:rPr lang="en-IN" dirty="0"/>
              <a:t> scheme using RIWT and DCT for secure transmission of medical images,” Measurement, vol. 139, pp. 426–437, Jun. 2019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Department of IT</a:t>
            </a:r>
          </a:p>
        </p:txBody>
      </p:sp>
    </p:spTree>
    <p:extLst>
      <p:ext uri="{BB962C8B-B14F-4D97-AF65-F5344CB8AC3E}">
        <p14:creationId xmlns:p14="http://schemas.microsoft.com/office/powerpoint/2010/main" val="30715647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3434</Words>
  <Application>Microsoft Office PowerPoint</Application>
  <PresentationFormat>On-screen Show (4:3)</PresentationFormat>
  <Paragraphs>423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Wingdings</vt:lpstr>
      <vt:lpstr>Arial</vt:lpstr>
      <vt:lpstr>Cambria Math</vt:lpstr>
      <vt:lpstr>Verdana</vt:lpstr>
      <vt:lpstr>Times New Roman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SURVEY  SECURING DATA IN INTERNET OF THINGS (IOT) USING CRYPTOGRAPHY AND STEGANOGRAPHY TECHNIQUES</vt:lpstr>
      <vt:lpstr>LITERATURE SURVEY  SECURING DATA IN INTERNET OF THINGS (IOT) USING CRYPTOGRAPHY AND STEGANOGRAPHY TECHNIQUES</vt:lpstr>
      <vt:lpstr>COMPARISON</vt:lpstr>
      <vt:lpstr>COMPARISON</vt:lpstr>
      <vt:lpstr>PowerPoint Presentation</vt:lpstr>
      <vt:lpstr>PowerPoint Presentation</vt:lpstr>
      <vt:lpstr>PowerPoint Presentation</vt:lpstr>
      <vt:lpstr>ALGORITHM 1 - Secret Bit Insertion in Hermite Space</vt:lpstr>
      <vt:lpstr>PowerPoint Presentation</vt:lpstr>
      <vt:lpstr>PASSWORD GENERATION</vt:lpstr>
      <vt:lpstr>DECRYPTION: EXTRACTION OF SECRET BITS</vt:lpstr>
      <vt:lpstr>PowerPoint Presentation</vt:lpstr>
      <vt:lpstr>cont’d.. </vt:lpstr>
      <vt:lpstr>MISSING BYTE AND BLOCK FEATURE ESTIMATION BY PSO</vt:lpstr>
      <vt:lpstr>PSO – Parameter Setting</vt:lpstr>
      <vt:lpstr>PSO – Parameter Setting</vt:lpstr>
      <vt:lpstr>PSO </vt:lpstr>
      <vt:lpstr>PREDICTION OF LOST STEGO-BLOCK USING SU-LSTM</vt:lpstr>
      <vt:lpstr>PowerPoint Presentation</vt:lpstr>
      <vt:lpstr>PERFORMANCE INDICES</vt:lpstr>
      <vt:lpstr>PERFORMANCE INDICES</vt:lpstr>
      <vt:lpstr>DATA SET</vt:lpstr>
      <vt:lpstr>SECRET BIT INSERTION  PASSWORD GENERATION</vt:lpstr>
      <vt:lpstr>SECRET BIT EXTRACTION  CASE 1: WITHOUT TAMPERING</vt:lpstr>
      <vt:lpstr>PowerPoint Presentation</vt:lpstr>
      <vt:lpstr>LSTM TRAINING</vt:lpstr>
      <vt:lpstr>RMSE - LSTM</vt:lpstr>
      <vt:lpstr>PSO – OPTIMIZATION </vt:lpstr>
      <vt:lpstr>MLPNN  MODEL</vt:lpstr>
      <vt:lpstr>HARDWARE SETUP</vt:lpstr>
      <vt:lpstr>HARDWARE SETUP</vt:lpstr>
      <vt:lpstr>References</vt:lpstr>
      <vt:lpstr>References</vt:lpstr>
      <vt:lpstr>PowerPoint Presentation</vt:lpstr>
    </vt:vector>
  </TitlesOfParts>
  <Company>rightgen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rightgen2</dc:creator>
  <cp:lastModifiedBy>Rajasekar M</cp:lastModifiedBy>
  <cp:revision>385</cp:revision>
  <dcterms:created xsi:type="dcterms:W3CDTF">2001-09-21T16:07:35Z</dcterms:created>
  <dcterms:modified xsi:type="dcterms:W3CDTF">2024-04-15T05:59:16Z</dcterms:modified>
</cp:coreProperties>
</file>