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8"/>
    <p:restoredTop sz="96310"/>
  </p:normalViewPr>
  <p:slideViewPr>
    <p:cSldViewPr snapToGrid="0" snapToObjects="1">
      <p:cViewPr varScale="1">
        <p:scale>
          <a:sx n="124" d="100"/>
          <a:sy n="124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076C-9E3A-AF4C-AA52-05D9CB200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0687"/>
            <a:ext cx="9602788" cy="2262781"/>
          </a:xfrm>
        </p:spPr>
        <p:txBody>
          <a:bodyPr/>
          <a:lstStyle/>
          <a:p>
            <a:r>
              <a:rPr lang="en-US" dirty="0"/>
              <a:t>Sales Prediction for Supermarket Chain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4C40D-A0FE-9747-98FC-690BE14B9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Enyonam</a:t>
            </a:r>
            <a:r>
              <a:rPr lang="en-US" dirty="0"/>
              <a:t> Anyigba</a:t>
            </a:r>
          </a:p>
        </p:txBody>
      </p:sp>
    </p:spTree>
    <p:extLst>
      <p:ext uri="{BB962C8B-B14F-4D97-AF65-F5344CB8AC3E}">
        <p14:creationId xmlns:p14="http://schemas.microsoft.com/office/powerpoint/2010/main" val="140718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6025C-BDFF-7745-8DF1-453870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95130"/>
          </a:xfrm>
        </p:spPr>
        <p:txBody>
          <a:bodyPr/>
          <a:lstStyle/>
          <a:p>
            <a:pPr algn="ctr"/>
            <a:r>
              <a:rPr lang="en-US"/>
              <a:t>Total Sales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495AC-FBA0-2944-B69D-6DE85EE8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024" y="5752798"/>
            <a:ext cx="8915400" cy="1105202"/>
          </a:xfrm>
        </p:spPr>
        <p:txBody>
          <a:bodyPr/>
          <a:lstStyle/>
          <a:p>
            <a:r>
              <a:rPr lang="en-US" dirty="0"/>
              <a:t>This is the total sales based on the establishment of the outlet. This shows that the oldest establishment has the largest sale - with the exception of the anomaly in the middle 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BACC933-AACA-1D41-BD31-DF17B949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24" y="569804"/>
            <a:ext cx="9269214" cy="51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6025C-BDFF-7745-8DF1-453870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95130"/>
          </a:xfrm>
        </p:spPr>
        <p:txBody>
          <a:bodyPr/>
          <a:lstStyle/>
          <a:p>
            <a:pPr algn="ctr"/>
            <a:r>
              <a:rPr lang="en-US" dirty="0"/>
              <a:t>Total Sales Of types of items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495AC-FBA0-2944-B69D-6DE85EE8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024" y="5752798"/>
            <a:ext cx="8915400" cy="1105202"/>
          </a:xfrm>
        </p:spPr>
        <p:txBody>
          <a:bodyPr/>
          <a:lstStyle/>
          <a:p>
            <a:r>
              <a:rPr lang="en-US" dirty="0"/>
              <a:t>The overall sale volume of items in the supermarket. Household items, followed by snack foods sell the best. Then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9794AA9-1580-4540-A751-A7C41B76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24" y="795130"/>
            <a:ext cx="9248976" cy="47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6025C-BDFF-7745-8DF1-453870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95130"/>
          </a:xfrm>
        </p:spPr>
        <p:txBody>
          <a:bodyPr/>
          <a:lstStyle/>
          <a:p>
            <a:pPr algn="ctr"/>
            <a:r>
              <a:rPr lang="en-US" dirty="0"/>
              <a:t>Diary item sale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495AC-FBA0-2944-B69D-6DE85EE8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024" y="5752798"/>
            <a:ext cx="8915400" cy="1105202"/>
          </a:xfrm>
        </p:spPr>
        <p:txBody>
          <a:bodyPr/>
          <a:lstStyle/>
          <a:p>
            <a:r>
              <a:rPr lang="en-US" dirty="0"/>
              <a:t>Looking specifically at dairy items, we see that low fat dairy items sell better than regular dairy items, indicating that buyers are health conscious.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1CD8907-4D2D-CD43-95A6-C5085948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795130"/>
            <a:ext cx="9602788" cy="49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0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076C-9E3A-AF4C-AA52-05D9CB200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0687"/>
            <a:ext cx="9602788" cy="2262781"/>
          </a:xfrm>
        </p:spPr>
        <p:txBody>
          <a:bodyPr/>
          <a:lstStyle/>
          <a:p>
            <a:r>
              <a:rPr lang="en-US" dirty="0"/>
              <a:t>Sales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2404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6025C-BDFF-7745-8DF1-453870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Feature Correlation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495AC-FBA0-2944-B69D-6DE85EE8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024" y="6141026"/>
            <a:ext cx="8915400" cy="716973"/>
          </a:xfrm>
        </p:spPr>
        <p:txBody>
          <a:bodyPr/>
          <a:lstStyle/>
          <a:p>
            <a:r>
              <a:rPr lang="en-US" dirty="0"/>
              <a:t>Feature correlation shows that, item MSRP, supermarket type, location, and to a smaller extent item visibility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ED761B7-1522-CC4D-8B8C-B0F58626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24" y="571500"/>
            <a:ext cx="9248976" cy="5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4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6025C-BDFF-7745-8DF1-453870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95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Prediction Score and interpretation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495AC-FBA0-2944-B69D-6DE85EE8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545760"/>
            <a:ext cx="8915400" cy="3766479"/>
          </a:xfrm>
        </p:spPr>
        <p:txBody>
          <a:bodyPr/>
          <a:lstStyle/>
          <a:p>
            <a:r>
              <a:rPr lang="en-US" dirty="0"/>
              <a:t>A linear regression model was used to predict sales volume</a:t>
            </a:r>
          </a:p>
          <a:p>
            <a:endParaRPr lang="en-US" dirty="0"/>
          </a:p>
          <a:p>
            <a:r>
              <a:rPr lang="en-US" dirty="0"/>
              <a:t>Item MSRP is shown as the most important component of sale volume</a:t>
            </a:r>
          </a:p>
          <a:p>
            <a:endParaRPr lang="en-US" dirty="0"/>
          </a:p>
          <a:p>
            <a:r>
              <a:rPr lang="en-US" dirty="0"/>
              <a:t>The model is able predict sale volume with a 51percent accuracy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score is the R</a:t>
            </a:r>
            <a:r>
              <a:rPr lang="en-US" baseline="30000" dirty="0"/>
              <a:t>2</a:t>
            </a:r>
            <a:r>
              <a:rPr lang="en-US" dirty="0"/>
              <a:t> regression model score which predicts the proportion of the variation in y that is explained by x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1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6025C-BDFF-7745-8DF1-453870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95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Prediction Score and interpretation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495AC-FBA0-2944-B69D-6DE85EE8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795130"/>
            <a:ext cx="8915400" cy="2441863"/>
          </a:xfrm>
        </p:spPr>
        <p:txBody>
          <a:bodyPr>
            <a:normAutofit/>
          </a:bodyPr>
          <a:lstStyle/>
          <a:p>
            <a:r>
              <a:rPr lang="en-US" dirty="0"/>
              <a:t>A random forest regression was also used to predict sales volume as a comparison</a:t>
            </a:r>
          </a:p>
          <a:p>
            <a:endParaRPr lang="en-US" dirty="0"/>
          </a:p>
          <a:p>
            <a:r>
              <a:rPr lang="en-US" dirty="0"/>
              <a:t>Item MSRP is still shown as the most important component of sale volume</a:t>
            </a:r>
          </a:p>
          <a:p>
            <a:endParaRPr lang="en-US" dirty="0"/>
          </a:p>
          <a:p>
            <a:r>
              <a:rPr lang="en-US" dirty="0"/>
              <a:t>The model is able predict sale volume with a 47 percent accuracy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2B069D5-23D5-8245-B81A-775D6F1D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189"/>
          <a:stretch/>
        </p:blipFill>
        <p:spPr>
          <a:xfrm>
            <a:off x="2585499" y="3383738"/>
            <a:ext cx="9029700" cy="24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4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076C-9E3A-AF4C-AA52-05D9CB200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0687"/>
            <a:ext cx="9602788" cy="226278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3267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</TotalTime>
  <Words>232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Sales Prediction for Supermarket Chain </vt:lpstr>
      <vt:lpstr>Total Sales </vt:lpstr>
      <vt:lpstr>Total Sales Of types of items </vt:lpstr>
      <vt:lpstr>Diary item sale </vt:lpstr>
      <vt:lpstr>Sales Prediction Model</vt:lpstr>
      <vt:lpstr>Feature Correlation </vt:lpstr>
      <vt:lpstr>Model Prediction Score and interpretation</vt:lpstr>
      <vt:lpstr>Model Prediction Score and 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for Supermarket Chain </dc:title>
  <dc:creator>enyonam anyigba</dc:creator>
  <cp:lastModifiedBy>enyonam anyigba</cp:lastModifiedBy>
  <cp:revision>15</cp:revision>
  <dcterms:created xsi:type="dcterms:W3CDTF">2021-03-07T20:21:33Z</dcterms:created>
  <dcterms:modified xsi:type="dcterms:W3CDTF">2021-03-08T04:34:38Z</dcterms:modified>
</cp:coreProperties>
</file>