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57" r:id="rId4"/>
    <p:sldId id="282" r:id="rId5"/>
    <p:sldId id="283" r:id="rId6"/>
    <p:sldId id="285" r:id="rId7"/>
    <p:sldId id="28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598" autoAdjust="0"/>
  </p:normalViewPr>
  <p:slideViewPr>
    <p:cSldViewPr snapToGrid="0">
      <p:cViewPr varScale="1">
        <p:scale>
          <a:sx n="102" d="100"/>
          <a:sy n="102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FD74D-F3B5-4F7D-94EC-6DDA8BD0517F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199B2478-1EF5-4F56-B6D5-F8710C918704}">
      <dgm:prSet phldrT="[Text]"/>
      <dgm:spPr>
        <a:solidFill>
          <a:schemeClr val="accent4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de-DE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Team</a:t>
          </a:r>
          <a:endParaRPr lang="de-DE" dirty="0"/>
        </a:p>
      </dgm:t>
    </dgm:pt>
    <dgm:pt modelId="{1D819F9A-AA16-405B-933F-33E06FE25E36}" type="parTrans" cxnId="{FBCB8A5A-C5A2-4A01-8429-D316FA02F635}">
      <dgm:prSet/>
      <dgm:spPr/>
      <dgm:t>
        <a:bodyPr/>
        <a:lstStyle/>
        <a:p>
          <a:endParaRPr lang="de-DE"/>
        </a:p>
      </dgm:t>
    </dgm:pt>
    <dgm:pt modelId="{10EB3A9D-43E1-4D91-BBEC-B77E2115D27B}" type="sibTrans" cxnId="{FBCB8A5A-C5A2-4A01-8429-D316FA02F635}">
      <dgm:prSet/>
      <dgm:spPr/>
      <dgm:t>
        <a:bodyPr/>
        <a:lstStyle/>
        <a:p>
          <a:endParaRPr lang="de-DE"/>
        </a:p>
      </dgm:t>
    </dgm:pt>
    <dgm:pt modelId="{1518EB69-565A-41E7-BE3B-8B8904DAFB46}">
      <dgm:prSet phldrT="[Text]" custT="1"/>
      <dgm:spPr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34671" rIns="17336" bIns="34671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prstClr val="white">
                  <a:lumMod val="75000"/>
                  <a:lumOff val="25000"/>
                </a:prstClr>
              </a:solidFill>
              <a:latin typeface="72 Black" panose="020B0A04030603020204" pitchFamily="34" charset="0"/>
              <a:ea typeface="+mn-ea"/>
              <a:cs typeface="72 Black" panose="020B0A04030603020204" pitchFamily="34" charset="0"/>
            </a:rPr>
            <a:t>Vorgehensweise</a:t>
          </a:r>
        </a:p>
      </dgm:t>
    </dgm:pt>
    <dgm:pt modelId="{E5E73665-59CC-4819-9F49-C75558D3063A}" type="parTrans" cxnId="{4A25662E-FF04-446B-863A-73F93775119B}">
      <dgm:prSet/>
      <dgm:spPr/>
      <dgm:t>
        <a:bodyPr/>
        <a:lstStyle/>
        <a:p>
          <a:endParaRPr lang="de-DE"/>
        </a:p>
      </dgm:t>
    </dgm:pt>
    <dgm:pt modelId="{B3676A5B-3531-440F-B416-DDD5AC9E80CD}" type="sibTrans" cxnId="{4A25662E-FF04-446B-863A-73F93775119B}">
      <dgm:prSet/>
      <dgm:spPr/>
      <dgm:t>
        <a:bodyPr/>
        <a:lstStyle/>
        <a:p>
          <a:endParaRPr lang="de-DE"/>
        </a:p>
      </dgm:t>
    </dgm:pt>
    <dgm:pt modelId="{2336769B-321F-4F13-AF17-ED799C49A490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Backend</a:t>
          </a:r>
        </a:p>
      </dgm:t>
    </dgm:pt>
    <dgm:pt modelId="{1A95D406-1453-4D9B-B7A5-BEBBCCB9E347}" type="parTrans" cxnId="{ADEB1B92-EDFB-4DD8-8956-7A53C238B80F}">
      <dgm:prSet/>
      <dgm:spPr/>
      <dgm:t>
        <a:bodyPr/>
        <a:lstStyle/>
        <a:p>
          <a:endParaRPr lang="de-DE"/>
        </a:p>
      </dgm:t>
    </dgm:pt>
    <dgm:pt modelId="{7E1E153E-6045-4CEF-833A-35CF3AD4D039}" type="sibTrans" cxnId="{ADEB1B92-EDFB-4DD8-8956-7A53C238B80F}">
      <dgm:prSet/>
      <dgm:spPr/>
      <dgm:t>
        <a:bodyPr/>
        <a:lstStyle/>
        <a:p>
          <a:endParaRPr lang="de-DE"/>
        </a:p>
      </dgm:t>
    </dgm:pt>
    <dgm:pt modelId="{98729CC0-3E09-4D49-BBA1-2C4C78D85416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Frontend</a:t>
          </a:r>
        </a:p>
      </dgm:t>
    </dgm:pt>
    <dgm:pt modelId="{83B68847-5415-4999-AD87-200FBCD55F84}" type="parTrans" cxnId="{220BB763-8AAB-4BF8-92D4-7B404116DEBB}">
      <dgm:prSet/>
      <dgm:spPr/>
      <dgm:t>
        <a:bodyPr/>
        <a:lstStyle/>
        <a:p>
          <a:endParaRPr lang="de-DE"/>
        </a:p>
      </dgm:t>
    </dgm:pt>
    <dgm:pt modelId="{B1B4CCB2-10C3-4796-A2B9-9A91D9D51727}" type="sibTrans" cxnId="{220BB763-8AAB-4BF8-92D4-7B404116DEBB}">
      <dgm:prSet/>
      <dgm:spPr/>
      <dgm:t>
        <a:bodyPr/>
        <a:lstStyle/>
        <a:p>
          <a:endParaRPr lang="de-DE"/>
        </a:p>
      </dgm:t>
    </dgm:pt>
    <dgm:pt modelId="{E8F83A0A-C223-4A08-B2D3-1B01B4472DB8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Live Demo</a:t>
          </a:r>
        </a:p>
      </dgm:t>
    </dgm:pt>
    <dgm:pt modelId="{4BB28369-9116-4ED8-A5D3-E30FCBAF685A}" type="parTrans" cxnId="{D8C80190-7EF6-4C1C-932A-8A37BA2080A0}">
      <dgm:prSet/>
      <dgm:spPr/>
      <dgm:t>
        <a:bodyPr/>
        <a:lstStyle/>
        <a:p>
          <a:endParaRPr lang="de-DE"/>
        </a:p>
      </dgm:t>
    </dgm:pt>
    <dgm:pt modelId="{98271B4C-4E73-4322-BC63-B54FE3BD28D6}" type="sibTrans" cxnId="{D8C80190-7EF6-4C1C-932A-8A37BA2080A0}">
      <dgm:prSet/>
      <dgm:spPr/>
      <dgm:t>
        <a:bodyPr/>
        <a:lstStyle/>
        <a:p>
          <a:endParaRPr lang="de-DE"/>
        </a:p>
      </dgm:t>
    </dgm:pt>
    <dgm:pt modelId="{3E826DB4-451F-4EC8-BD85-790A96DC3E1B}" type="pres">
      <dgm:prSet presAssocID="{4E1FD74D-F3B5-4F7D-94EC-6DDA8BD0517F}" presName="Name0" presStyleCnt="0">
        <dgm:presLayoutVars>
          <dgm:dir/>
          <dgm:resizeHandles val="exact"/>
        </dgm:presLayoutVars>
      </dgm:prSet>
      <dgm:spPr/>
    </dgm:pt>
    <dgm:pt modelId="{74F65355-E1E0-42F1-B78C-F7FCC4A81398}" type="pres">
      <dgm:prSet presAssocID="{199B2478-1EF5-4F56-B6D5-F8710C918704}" presName="parTxOnly" presStyleLbl="node1" presStyleIdx="0" presStyleCnt="5">
        <dgm:presLayoutVars>
          <dgm:bulletEnabled val="1"/>
        </dgm:presLayoutVars>
      </dgm:prSet>
      <dgm:spPr/>
    </dgm:pt>
    <dgm:pt modelId="{B65FCDD3-CD59-46AC-BD1F-DAAB2AE5A086}" type="pres">
      <dgm:prSet presAssocID="{10EB3A9D-43E1-4D91-BBEC-B77E2115D27B}" presName="parSpace" presStyleCnt="0"/>
      <dgm:spPr/>
    </dgm:pt>
    <dgm:pt modelId="{A3AC1C09-55EA-4AFC-8637-E24CBEA9AEBF}" type="pres">
      <dgm:prSet presAssocID="{1518EB69-565A-41E7-BE3B-8B8904DAFB46}" presName="parTxOnly" presStyleLbl="node1" presStyleIdx="1" presStyleCnt="5">
        <dgm:presLayoutVars>
          <dgm:bulletEnabled val="1"/>
        </dgm:presLayoutVars>
      </dgm:prSet>
      <dgm:spPr>
        <a:xfrm>
          <a:off x="2045126" y="1713381"/>
          <a:ext cx="2554770" cy="1021908"/>
        </a:xfrm>
        <a:prstGeom prst="chevron">
          <a:avLst/>
        </a:prstGeom>
      </dgm:spPr>
    </dgm:pt>
    <dgm:pt modelId="{F302F492-ED15-4742-A14F-3D861D717A3D}" type="pres">
      <dgm:prSet presAssocID="{B3676A5B-3531-440F-B416-DDD5AC9E80CD}" presName="parSpace" presStyleCnt="0"/>
      <dgm:spPr/>
    </dgm:pt>
    <dgm:pt modelId="{85464F4D-01DC-4C6C-A475-59AA31BE6493}" type="pres">
      <dgm:prSet presAssocID="{2336769B-321F-4F13-AF17-ED799C49A490}" presName="parTxOnly" presStyleLbl="node1" presStyleIdx="2" presStyleCnt="5">
        <dgm:presLayoutVars>
          <dgm:bulletEnabled val="1"/>
        </dgm:presLayoutVars>
      </dgm:prSet>
      <dgm:spPr/>
    </dgm:pt>
    <dgm:pt modelId="{4837B277-C53D-4D3C-ABAD-37CDF53F1606}" type="pres">
      <dgm:prSet presAssocID="{7E1E153E-6045-4CEF-833A-35CF3AD4D039}" presName="parSpace" presStyleCnt="0"/>
      <dgm:spPr/>
    </dgm:pt>
    <dgm:pt modelId="{00401C73-17F3-4220-850D-01DC85F8C453}" type="pres">
      <dgm:prSet presAssocID="{98729CC0-3E09-4D49-BBA1-2C4C78D85416}" presName="parTxOnly" presStyleLbl="node1" presStyleIdx="3" presStyleCnt="5">
        <dgm:presLayoutVars>
          <dgm:bulletEnabled val="1"/>
        </dgm:presLayoutVars>
      </dgm:prSet>
      <dgm:spPr/>
    </dgm:pt>
    <dgm:pt modelId="{54B86E5B-4FAC-41B1-A66C-AC7C4CFFB3AF}" type="pres">
      <dgm:prSet presAssocID="{B1B4CCB2-10C3-4796-A2B9-9A91D9D51727}" presName="parSpace" presStyleCnt="0"/>
      <dgm:spPr/>
    </dgm:pt>
    <dgm:pt modelId="{CEA6FB54-D03E-4051-845C-6C0CF0154A44}" type="pres">
      <dgm:prSet presAssocID="{E8F83A0A-C223-4A08-B2D3-1B01B4472DB8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86CBE15-B066-4B21-9F54-7ABC51BF54F6}" type="presOf" srcId="{98729CC0-3E09-4D49-BBA1-2C4C78D85416}" destId="{00401C73-17F3-4220-850D-01DC85F8C453}" srcOrd="0" destOrd="0" presId="urn:microsoft.com/office/officeart/2005/8/layout/hChevron3"/>
    <dgm:cxn modelId="{0547E72D-65FA-4215-8447-C6E16172E396}" type="presOf" srcId="{2336769B-321F-4F13-AF17-ED799C49A490}" destId="{85464F4D-01DC-4C6C-A475-59AA31BE6493}" srcOrd="0" destOrd="0" presId="urn:microsoft.com/office/officeart/2005/8/layout/hChevron3"/>
    <dgm:cxn modelId="{4A25662E-FF04-446B-863A-73F93775119B}" srcId="{4E1FD74D-F3B5-4F7D-94EC-6DDA8BD0517F}" destId="{1518EB69-565A-41E7-BE3B-8B8904DAFB46}" srcOrd="1" destOrd="0" parTransId="{E5E73665-59CC-4819-9F49-C75558D3063A}" sibTransId="{B3676A5B-3531-440F-B416-DDD5AC9E80CD}"/>
    <dgm:cxn modelId="{77457A42-A982-4F0A-BD7F-4EDBB21526CD}" type="presOf" srcId="{1518EB69-565A-41E7-BE3B-8B8904DAFB46}" destId="{A3AC1C09-55EA-4AFC-8637-E24CBEA9AEBF}" srcOrd="0" destOrd="0" presId="urn:microsoft.com/office/officeart/2005/8/layout/hChevron3"/>
    <dgm:cxn modelId="{220BB763-8AAB-4BF8-92D4-7B404116DEBB}" srcId="{4E1FD74D-F3B5-4F7D-94EC-6DDA8BD0517F}" destId="{98729CC0-3E09-4D49-BBA1-2C4C78D85416}" srcOrd="3" destOrd="0" parTransId="{83B68847-5415-4999-AD87-200FBCD55F84}" sibTransId="{B1B4CCB2-10C3-4796-A2B9-9A91D9D51727}"/>
    <dgm:cxn modelId="{E03F1C4C-E0C8-4DDC-92F1-255FE3CE2366}" type="presOf" srcId="{E8F83A0A-C223-4A08-B2D3-1B01B4472DB8}" destId="{CEA6FB54-D03E-4051-845C-6C0CF0154A44}" srcOrd="0" destOrd="0" presId="urn:microsoft.com/office/officeart/2005/8/layout/hChevron3"/>
    <dgm:cxn modelId="{1FBDC853-6A37-4A81-A987-5CD4242F06D5}" type="presOf" srcId="{199B2478-1EF5-4F56-B6D5-F8710C918704}" destId="{74F65355-E1E0-42F1-B78C-F7FCC4A81398}" srcOrd="0" destOrd="0" presId="urn:microsoft.com/office/officeart/2005/8/layout/hChevron3"/>
    <dgm:cxn modelId="{FBCB8A5A-C5A2-4A01-8429-D316FA02F635}" srcId="{4E1FD74D-F3B5-4F7D-94EC-6DDA8BD0517F}" destId="{199B2478-1EF5-4F56-B6D5-F8710C918704}" srcOrd="0" destOrd="0" parTransId="{1D819F9A-AA16-405B-933F-33E06FE25E36}" sibTransId="{10EB3A9D-43E1-4D91-BBEC-B77E2115D27B}"/>
    <dgm:cxn modelId="{D8C80190-7EF6-4C1C-932A-8A37BA2080A0}" srcId="{4E1FD74D-F3B5-4F7D-94EC-6DDA8BD0517F}" destId="{E8F83A0A-C223-4A08-B2D3-1B01B4472DB8}" srcOrd="4" destOrd="0" parTransId="{4BB28369-9116-4ED8-A5D3-E30FCBAF685A}" sibTransId="{98271B4C-4E73-4322-BC63-B54FE3BD28D6}"/>
    <dgm:cxn modelId="{ADEB1B92-EDFB-4DD8-8956-7A53C238B80F}" srcId="{4E1FD74D-F3B5-4F7D-94EC-6DDA8BD0517F}" destId="{2336769B-321F-4F13-AF17-ED799C49A490}" srcOrd="2" destOrd="0" parTransId="{1A95D406-1453-4D9B-B7A5-BEBBCCB9E347}" sibTransId="{7E1E153E-6045-4CEF-833A-35CF3AD4D039}"/>
    <dgm:cxn modelId="{EC2AD6C4-5355-46A5-B040-B4BDDE2C0689}" type="presOf" srcId="{4E1FD74D-F3B5-4F7D-94EC-6DDA8BD0517F}" destId="{3E826DB4-451F-4EC8-BD85-790A96DC3E1B}" srcOrd="0" destOrd="0" presId="urn:microsoft.com/office/officeart/2005/8/layout/hChevron3"/>
    <dgm:cxn modelId="{89F1A575-71F3-4BC5-BDD9-A5B2C95BCFA0}" type="presParOf" srcId="{3E826DB4-451F-4EC8-BD85-790A96DC3E1B}" destId="{74F65355-E1E0-42F1-B78C-F7FCC4A81398}" srcOrd="0" destOrd="0" presId="urn:microsoft.com/office/officeart/2005/8/layout/hChevron3"/>
    <dgm:cxn modelId="{A3E04DA5-4D07-4DFC-B8C6-4917361608E5}" type="presParOf" srcId="{3E826DB4-451F-4EC8-BD85-790A96DC3E1B}" destId="{B65FCDD3-CD59-46AC-BD1F-DAAB2AE5A086}" srcOrd="1" destOrd="0" presId="urn:microsoft.com/office/officeart/2005/8/layout/hChevron3"/>
    <dgm:cxn modelId="{838AF2D2-EEE9-43A9-B733-41E247DAA95B}" type="presParOf" srcId="{3E826DB4-451F-4EC8-BD85-790A96DC3E1B}" destId="{A3AC1C09-55EA-4AFC-8637-E24CBEA9AEBF}" srcOrd="2" destOrd="0" presId="urn:microsoft.com/office/officeart/2005/8/layout/hChevron3"/>
    <dgm:cxn modelId="{8041A8F5-DDEC-4A3A-97E0-CA884B81A9ED}" type="presParOf" srcId="{3E826DB4-451F-4EC8-BD85-790A96DC3E1B}" destId="{F302F492-ED15-4742-A14F-3D861D717A3D}" srcOrd="3" destOrd="0" presId="urn:microsoft.com/office/officeart/2005/8/layout/hChevron3"/>
    <dgm:cxn modelId="{44B44B17-2FCF-4DCE-AF00-A296AE4676E8}" type="presParOf" srcId="{3E826DB4-451F-4EC8-BD85-790A96DC3E1B}" destId="{85464F4D-01DC-4C6C-A475-59AA31BE6493}" srcOrd="4" destOrd="0" presId="urn:microsoft.com/office/officeart/2005/8/layout/hChevron3"/>
    <dgm:cxn modelId="{3F5ADED2-0487-494B-98AB-7867B5566C70}" type="presParOf" srcId="{3E826DB4-451F-4EC8-BD85-790A96DC3E1B}" destId="{4837B277-C53D-4D3C-ABAD-37CDF53F1606}" srcOrd="5" destOrd="0" presId="urn:microsoft.com/office/officeart/2005/8/layout/hChevron3"/>
    <dgm:cxn modelId="{A1BBBFD0-B015-4867-9C23-41160B08BD2F}" type="presParOf" srcId="{3E826DB4-451F-4EC8-BD85-790A96DC3E1B}" destId="{00401C73-17F3-4220-850D-01DC85F8C453}" srcOrd="6" destOrd="0" presId="urn:microsoft.com/office/officeart/2005/8/layout/hChevron3"/>
    <dgm:cxn modelId="{675300C5-80F6-4A9C-9139-1A37E59D255F}" type="presParOf" srcId="{3E826DB4-451F-4EC8-BD85-790A96DC3E1B}" destId="{54B86E5B-4FAC-41B1-A66C-AC7C4CFFB3AF}" srcOrd="7" destOrd="0" presId="urn:microsoft.com/office/officeart/2005/8/layout/hChevron3"/>
    <dgm:cxn modelId="{B9AB5D53-0240-40D9-8FF0-DEE07FE59A33}" type="presParOf" srcId="{3E826DB4-451F-4EC8-BD85-790A96DC3E1B}" destId="{CEA6FB54-D03E-4051-845C-6C0CF0154A4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8D77B-BF4E-4FF2-BDFB-9ACFD6CEA3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16B2C4-6D02-4B5B-A78F-7DCFCA3BE049}">
      <dgm:prSet custT="1"/>
      <dgm:spPr/>
      <dgm:t>
        <a:bodyPr/>
        <a:lstStyle/>
        <a:p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Simon Herrlinger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							 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gm:t>
    </dgm:pt>
    <dgm:pt modelId="{C56E50C4-DC2F-4C72-BC8E-AB22ADDA1BAE}" type="parTrans" cxnId="{9B99E54B-2264-4BB6-BFFD-FCB96C1DEE32}">
      <dgm:prSet/>
      <dgm:spPr/>
      <dgm:t>
        <a:bodyPr/>
        <a:lstStyle/>
        <a:p>
          <a:endParaRPr lang="en-US"/>
        </a:p>
      </dgm:t>
    </dgm:pt>
    <dgm:pt modelId="{1F339CC0-0772-4847-A82D-ADD8D4095D16}" type="sibTrans" cxnId="{9B99E54B-2264-4BB6-BFFD-FCB96C1DEE32}">
      <dgm:prSet/>
      <dgm:spPr/>
      <dgm:t>
        <a:bodyPr/>
        <a:lstStyle/>
        <a:p>
          <a:endParaRPr lang="en-US"/>
        </a:p>
      </dgm:t>
    </dgm:pt>
    <dgm:pt modelId="{75BAC8B2-36D6-4AEA-9F80-A7A92D88F07A}">
      <dgm:prSet/>
      <dgm:spPr/>
      <dgm:t>
        <a:bodyPr/>
        <a:lstStyle/>
        <a:p>
          <a:r>
            <a:rPr lang="de-DE" b="1" dirty="0">
              <a:latin typeface="72 Condensed" panose="020B0506030000000003" pitchFamily="34" charset="0"/>
              <a:cs typeface="72 Condensed" panose="020B0506030000000003" pitchFamily="34" charset="0"/>
            </a:rPr>
            <a:t>Evren Kacar								</a:t>
          </a:r>
          <a:r>
            <a:rPr lang="de-DE" dirty="0">
              <a:latin typeface="72 Condensed" panose="020B0506030000000003" pitchFamily="34" charset="0"/>
              <a:cs typeface="72 Condensed" panose="020B0506030000000003" pitchFamily="34" charset="0"/>
            </a:rPr>
            <a:t>				 			</a:t>
          </a:r>
          <a:endParaRPr lang="en-US" dirty="0">
            <a:latin typeface="72 Condensed" panose="020B0506030000000003" pitchFamily="34" charset="0"/>
            <a:cs typeface="72 Condensed" panose="020B0506030000000003" pitchFamily="34" charset="0"/>
          </a:endParaRPr>
        </a:p>
      </dgm:t>
    </dgm:pt>
    <dgm:pt modelId="{38E29C63-EE98-4FA8-B21A-B6492067B7BA}" type="parTrans" cxnId="{BD6DAF3F-9215-4EF4-A5BC-4F3D5258F7BB}">
      <dgm:prSet/>
      <dgm:spPr/>
      <dgm:t>
        <a:bodyPr/>
        <a:lstStyle/>
        <a:p>
          <a:endParaRPr lang="en-US"/>
        </a:p>
      </dgm:t>
    </dgm:pt>
    <dgm:pt modelId="{628976DF-12C0-4B0F-A094-887108F59BF5}" type="sibTrans" cxnId="{BD6DAF3F-9215-4EF4-A5BC-4F3D5258F7BB}">
      <dgm:prSet/>
      <dgm:spPr/>
      <dgm:t>
        <a:bodyPr/>
        <a:lstStyle/>
        <a:p>
          <a:endParaRPr lang="en-US"/>
        </a:p>
      </dgm:t>
    </dgm:pt>
    <dgm:pt modelId="{124A1F9F-5E5A-4575-8BEB-D3CDF7785DAA}">
      <dgm:prSet custT="1"/>
      <dgm:spPr/>
      <dgm:t>
        <a:bodyPr/>
        <a:lstStyle/>
        <a:p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Emre </a:t>
          </a:r>
          <a:r>
            <a:rPr lang="de-DE" sz="2100" b="1" kern="1200" dirty="0" err="1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Hirka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gm:t>
    </dgm:pt>
    <dgm:pt modelId="{8D558D0F-71CB-44CA-8BA1-1A60704E53A2}" type="parTrans" cxnId="{A026093F-4180-41CD-8866-06FCC394AC1D}">
      <dgm:prSet/>
      <dgm:spPr/>
      <dgm:t>
        <a:bodyPr/>
        <a:lstStyle/>
        <a:p>
          <a:endParaRPr lang="en-US"/>
        </a:p>
      </dgm:t>
    </dgm:pt>
    <dgm:pt modelId="{61D54463-683E-41D7-B6FB-36761933CA5E}" type="sibTrans" cxnId="{A026093F-4180-41CD-8866-06FCC394AC1D}">
      <dgm:prSet/>
      <dgm:spPr/>
      <dgm:t>
        <a:bodyPr/>
        <a:lstStyle/>
        <a:p>
          <a:endParaRPr lang="en-US"/>
        </a:p>
      </dgm:t>
    </dgm:pt>
    <dgm:pt modelId="{BCACF8C6-124C-4ED0-83DA-5CDBED96C1FF}">
      <dgm:prSet custT="1"/>
      <dgm:spPr/>
      <dgm:t>
        <a:bodyPr/>
        <a:lstStyle/>
        <a:p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Erdem </a:t>
          </a:r>
          <a:r>
            <a:rPr lang="de-DE" sz="2100" b="1" kern="1200" dirty="0" err="1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Misir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gm:t>
    </dgm:pt>
    <dgm:pt modelId="{27A8EDE9-98CD-4FCC-9994-2EDC3183E758}" type="parTrans" cxnId="{B8137FEB-5D5F-4CFD-8E41-04379A6DD5CC}">
      <dgm:prSet/>
      <dgm:spPr/>
      <dgm:t>
        <a:bodyPr/>
        <a:lstStyle/>
        <a:p>
          <a:endParaRPr lang="en-US"/>
        </a:p>
      </dgm:t>
    </dgm:pt>
    <dgm:pt modelId="{1EB144C3-E7DE-4360-A496-41090B85740B}" type="sibTrans" cxnId="{B8137FEB-5D5F-4CFD-8E41-04379A6DD5CC}">
      <dgm:prSet/>
      <dgm:spPr/>
      <dgm:t>
        <a:bodyPr/>
        <a:lstStyle/>
        <a:p>
          <a:endParaRPr lang="en-US"/>
        </a:p>
      </dgm:t>
    </dgm:pt>
    <dgm:pt modelId="{596A3839-752E-4AFC-9622-1FDCB6DFE72A}" type="pres">
      <dgm:prSet presAssocID="{6EC8D77B-BF4E-4FF2-BDFB-9ACFD6CEA312}" presName="linear" presStyleCnt="0">
        <dgm:presLayoutVars>
          <dgm:animLvl val="lvl"/>
          <dgm:resizeHandles val="exact"/>
        </dgm:presLayoutVars>
      </dgm:prSet>
      <dgm:spPr/>
    </dgm:pt>
    <dgm:pt modelId="{687114DA-F9C1-4207-A3C1-654A6CAA8C9C}" type="pres">
      <dgm:prSet presAssocID="{E516B2C4-6D02-4B5B-A78F-7DCFCA3BE0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0C0A78-A0F8-4ACD-89A1-92656C7E1A51}" type="pres">
      <dgm:prSet presAssocID="{1F339CC0-0772-4847-A82D-ADD8D4095D16}" presName="spacer" presStyleCnt="0"/>
      <dgm:spPr/>
    </dgm:pt>
    <dgm:pt modelId="{DA28A837-2A00-4DBD-8299-9D69C69595B4}" type="pres">
      <dgm:prSet presAssocID="{75BAC8B2-36D6-4AEA-9F80-A7A92D88F0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B9A10C-4170-47CD-820A-7AB03CAF5672}" type="pres">
      <dgm:prSet presAssocID="{628976DF-12C0-4B0F-A094-887108F59BF5}" presName="spacer" presStyleCnt="0"/>
      <dgm:spPr/>
    </dgm:pt>
    <dgm:pt modelId="{01F07CB2-ACD5-4818-9BE7-1B1B54667672}" type="pres">
      <dgm:prSet presAssocID="{124A1F9F-5E5A-4575-8BEB-D3CDF7785D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AEFAF7-E53B-409B-8DDF-6962470362F8}" type="pres">
      <dgm:prSet presAssocID="{61D54463-683E-41D7-B6FB-36761933CA5E}" presName="spacer" presStyleCnt="0"/>
      <dgm:spPr/>
    </dgm:pt>
    <dgm:pt modelId="{9BCFA9B1-18D6-4D1A-A298-834B69A19926}" type="pres">
      <dgm:prSet presAssocID="{BCACF8C6-124C-4ED0-83DA-5CDBED96C1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3171801-1F5F-491A-8D7D-CE00D2A84E36}" type="presOf" srcId="{BCACF8C6-124C-4ED0-83DA-5CDBED96C1FF}" destId="{9BCFA9B1-18D6-4D1A-A298-834B69A19926}" srcOrd="0" destOrd="0" presId="urn:microsoft.com/office/officeart/2005/8/layout/vList2"/>
    <dgm:cxn modelId="{D7471924-9ED2-4061-9318-82B64FCCD556}" type="presOf" srcId="{124A1F9F-5E5A-4575-8BEB-D3CDF7785DAA}" destId="{01F07CB2-ACD5-4818-9BE7-1B1B54667672}" srcOrd="0" destOrd="0" presId="urn:microsoft.com/office/officeart/2005/8/layout/vList2"/>
    <dgm:cxn modelId="{98D0BE37-3FE8-4CB1-B73E-BF656BEB2DD1}" type="presOf" srcId="{6EC8D77B-BF4E-4FF2-BDFB-9ACFD6CEA312}" destId="{596A3839-752E-4AFC-9622-1FDCB6DFE72A}" srcOrd="0" destOrd="0" presId="urn:microsoft.com/office/officeart/2005/8/layout/vList2"/>
    <dgm:cxn modelId="{A026093F-4180-41CD-8866-06FCC394AC1D}" srcId="{6EC8D77B-BF4E-4FF2-BDFB-9ACFD6CEA312}" destId="{124A1F9F-5E5A-4575-8BEB-D3CDF7785DAA}" srcOrd="2" destOrd="0" parTransId="{8D558D0F-71CB-44CA-8BA1-1A60704E53A2}" sibTransId="{61D54463-683E-41D7-B6FB-36761933CA5E}"/>
    <dgm:cxn modelId="{878D7B3F-3440-4F47-A6E6-39E0E96FF9C7}" type="presOf" srcId="{E516B2C4-6D02-4B5B-A78F-7DCFCA3BE049}" destId="{687114DA-F9C1-4207-A3C1-654A6CAA8C9C}" srcOrd="0" destOrd="0" presId="urn:microsoft.com/office/officeart/2005/8/layout/vList2"/>
    <dgm:cxn modelId="{BD6DAF3F-9215-4EF4-A5BC-4F3D5258F7BB}" srcId="{6EC8D77B-BF4E-4FF2-BDFB-9ACFD6CEA312}" destId="{75BAC8B2-36D6-4AEA-9F80-A7A92D88F07A}" srcOrd="1" destOrd="0" parTransId="{38E29C63-EE98-4FA8-B21A-B6492067B7BA}" sibTransId="{628976DF-12C0-4B0F-A094-887108F59BF5}"/>
    <dgm:cxn modelId="{9B99E54B-2264-4BB6-BFFD-FCB96C1DEE32}" srcId="{6EC8D77B-BF4E-4FF2-BDFB-9ACFD6CEA312}" destId="{E516B2C4-6D02-4B5B-A78F-7DCFCA3BE049}" srcOrd="0" destOrd="0" parTransId="{C56E50C4-DC2F-4C72-BC8E-AB22ADDA1BAE}" sibTransId="{1F339CC0-0772-4847-A82D-ADD8D4095D16}"/>
    <dgm:cxn modelId="{EAFFAEA0-E567-426C-9F3A-4F406BE0D4F1}" type="presOf" srcId="{75BAC8B2-36D6-4AEA-9F80-A7A92D88F07A}" destId="{DA28A837-2A00-4DBD-8299-9D69C69595B4}" srcOrd="0" destOrd="0" presId="urn:microsoft.com/office/officeart/2005/8/layout/vList2"/>
    <dgm:cxn modelId="{B8137FEB-5D5F-4CFD-8E41-04379A6DD5CC}" srcId="{6EC8D77B-BF4E-4FF2-BDFB-9ACFD6CEA312}" destId="{BCACF8C6-124C-4ED0-83DA-5CDBED96C1FF}" srcOrd="3" destOrd="0" parTransId="{27A8EDE9-98CD-4FCC-9994-2EDC3183E758}" sibTransId="{1EB144C3-E7DE-4360-A496-41090B85740B}"/>
    <dgm:cxn modelId="{735FBAB6-B230-405F-917A-1C8AE557C6CA}" type="presParOf" srcId="{596A3839-752E-4AFC-9622-1FDCB6DFE72A}" destId="{687114DA-F9C1-4207-A3C1-654A6CAA8C9C}" srcOrd="0" destOrd="0" presId="urn:microsoft.com/office/officeart/2005/8/layout/vList2"/>
    <dgm:cxn modelId="{10FB02F7-1C1C-4E59-A90B-F1E7BDF45FEB}" type="presParOf" srcId="{596A3839-752E-4AFC-9622-1FDCB6DFE72A}" destId="{ED0C0A78-A0F8-4ACD-89A1-92656C7E1A51}" srcOrd="1" destOrd="0" presId="urn:microsoft.com/office/officeart/2005/8/layout/vList2"/>
    <dgm:cxn modelId="{1DACAEAE-23C1-4785-9EDF-B9A1C0A18CE6}" type="presParOf" srcId="{596A3839-752E-4AFC-9622-1FDCB6DFE72A}" destId="{DA28A837-2A00-4DBD-8299-9D69C69595B4}" srcOrd="2" destOrd="0" presId="urn:microsoft.com/office/officeart/2005/8/layout/vList2"/>
    <dgm:cxn modelId="{032EEB1A-BA76-44E4-B492-E3CBAD0567CA}" type="presParOf" srcId="{596A3839-752E-4AFC-9622-1FDCB6DFE72A}" destId="{01B9A10C-4170-47CD-820A-7AB03CAF5672}" srcOrd="3" destOrd="0" presId="urn:microsoft.com/office/officeart/2005/8/layout/vList2"/>
    <dgm:cxn modelId="{51BE6A81-899B-4A8C-A172-02FF8574AD95}" type="presParOf" srcId="{596A3839-752E-4AFC-9622-1FDCB6DFE72A}" destId="{01F07CB2-ACD5-4818-9BE7-1B1B54667672}" srcOrd="4" destOrd="0" presId="urn:microsoft.com/office/officeart/2005/8/layout/vList2"/>
    <dgm:cxn modelId="{8ED6CEE4-CDD7-4B55-B2D6-13CC49D42C2F}" type="presParOf" srcId="{596A3839-752E-4AFC-9622-1FDCB6DFE72A}" destId="{40AEFAF7-E53B-409B-8DDF-6962470362F8}" srcOrd="5" destOrd="0" presId="urn:microsoft.com/office/officeart/2005/8/layout/vList2"/>
    <dgm:cxn modelId="{DFE8A6F9-AE88-43E8-866F-52498EFC08EE}" type="presParOf" srcId="{596A3839-752E-4AFC-9622-1FDCB6DFE72A}" destId="{9BCFA9B1-18D6-4D1A-A298-834B69A199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65355-E1E0-42F1-B78C-F7FCC4A81398}">
      <dsp:nvSpPr>
        <dsp:cNvPr id="0" name=""/>
        <dsp:cNvSpPr/>
      </dsp:nvSpPr>
      <dsp:spPr>
        <a:xfrm>
          <a:off x="1329" y="1705906"/>
          <a:ext cx="2592146" cy="1036858"/>
        </a:xfrm>
        <a:prstGeom prst="homePlate">
          <a:avLst/>
        </a:prstGeom>
        <a:solidFill>
          <a:schemeClr val="accent4"/>
        </a:solidFill>
        <a:ln>
          <a:solidFill>
            <a:schemeClr val="accent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Team</a:t>
          </a:r>
          <a:endParaRPr lang="de-DE" sz="2400" kern="1200" dirty="0"/>
        </a:p>
      </dsp:txBody>
      <dsp:txXfrm>
        <a:off x="1329" y="1705906"/>
        <a:ext cx="2332932" cy="1036858"/>
      </dsp:txXfrm>
    </dsp:sp>
    <dsp:sp modelId="{A3AC1C09-55EA-4AFC-8637-E24CBEA9AEBF}">
      <dsp:nvSpPr>
        <dsp:cNvPr id="0" name=""/>
        <dsp:cNvSpPr/>
      </dsp:nvSpPr>
      <dsp:spPr>
        <a:xfrm>
          <a:off x="2075046" y="1705906"/>
          <a:ext cx="2592146" cy="1036858"/>
        </a:xfrm>
        <a:prstGeom prst="chevron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prstClr val="white">
                  <a:lumMod val="75000"/>
                  <a:lumOff val="25000"/>
                </a:prstClr>
              </a:solidFill>
              <a:latin typeface="72 Black" panose="020B0A04030603020204" pitchFamily="34" charset="0"/>
              <a:ea typeface="+mn-ea"/>
              <a:cs typeface="72 Black" panose="020B0A04030603020204" pitchFamily="34" charset="0"/>
            </a:rPr>
            <a:t>Vorgehensweise</a:t>
          </a:r>
        </a:p>
      </dsp:txBody>
      <dsp:txXfrm>
        <a:off x="2593475" y="1705906"/>
        <a:ext cx="1555288" cy="1036858"/>
      </dsp:txXfrm>
    </dsp:sp>
    <dsp:sp modelId="{85464F4D-01DC-4C6C-A475-59AA31BE6493}">
      <dsp:nvSpPr>
        <dsp:cNvPr id="0" name=""/>
        <dsp:cNvSpPr/>
      </dsp:nvSpPr>
      <dsp:spPr>
        <a:xfrm>
          <a:off x="4148763" y="1705906"/>
          <a:ext cx="2592146" cy="1036858"/>
        </a:xfrm>
        <a:prstGeom prst="chevron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Backend</a:t>
          </a:r>
        </a:p>
      </dsp:txBody>
      <dsp:txXfrm>
        <a:off x="4667192" y="1705906"/>
        <a:ext cx="1555288" cy="1036858"/>
      </dsp:txXfrm>
    </dsp:sp>
    <dsp:sp modelId="{00401C73-17F3-4220-850D-01DC85F8C453}">
      <dsp:nvSpPr>
        <dsp:cNvPr id="0" name=""/>
        <dsp:cNvSpPr/>
      </dsp:nvSpPr>
      <dsp:spPr>
        <a:xfrm>
          <a:off x="6222480" y="1705906"/>
          <a:ext cx="2592146" cy="1036858"/>
        </a:xfrm>
        <a:prstGeom prst="chevron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Frontend</a:t>
          </a:r>
        </a:p>
      </dsp:txBody>
      <dsp:txXfrm>
        <a:off x="6740909" y="1705906"/>
        <a:ext cx="1555288" cy="1036858"/>
      </dsp:txXfrm>
    </dsp:sp>
    <dsp:sp modelId="{CEA6FB54-D03E-4051-845C-6C0CF0154A44}">
      <dsp:nvSpPr>
        <dsp:cNvPr id="0" name=""/>
        <dsp:cNvSpPr/>
      </dsp:nvSpPr>
      <dsp:spPr>
        <a:xfrm>
          <a:off x="8296197" y="1705906"/>
          <a:ext cx="2592146" cy="1036858"/>
        </a:xfrm>
        <a:prstGeom prst="chevron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72 Black" panose="020B0A04030603020204" pitchFamily="34" charset="0"/>
              <a:cs typeface="72 Black" panose="020B0A04030603020204" pitchFamily="34" charset="0"/>
            </a:rPr>
            <a:t>Live Demo</a:t>
          </a:r>
        </a:p>
      </dsp:txBody>
      <dsp:txXfrm>
        <a:off x="8814626" y="1705906"/>
        <a:ext cx="1555288" cy="1036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114DA-F9C1-4207-A3C1-654A6CAA8C9C}">
      <dsp:nvSpPr>
        <dsp:cNvPr id="0" name=""/>
        <dsp:cNvSpPr/>
      </dsp:nvSpPr>
      <dsp:spPr>
        <a:xfrm>
          <a:off x="0" y="61596"/>
          <a:ext cx="9949048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Simon Herrlinger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							 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sp:txBody>
      <dsp:txXfrm>
        <a:off x="39580" y="101176"/>
        <a:ext cx="9869888" cy="731649"/>
      </dsp:txXfrm>
    </dsp:sp>
    <dsp:sp modelId="{DA28A837-2A00-4DBD-8299-9D69C69595B4}">
      <dsp:nvSpPr>
        <dsp:cNvPr id="0" name=""/>
        <dsp:cNvSpPr/>
      </dsp:nvSpPr>
      <dsp:spPr>
        <a:xfrm>
          <a:off x="0" y="932886"/>
          <a:ext cx="9949048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>
              <a:latin typeface="72 Condensed" panose="020B0506030000000003" pitchFamily="34" charset="0"/>
              <a:cs typeface="72 Condensed" panose="020B0506030000000003" pitchFamily="34" charset="0"/>
            </a:rPr>
            <a:t>Evren Kacar								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 	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sp:txBody>
      <dsp:txXfrm>
        <a:off x="39580" y="972466"/>
        <a:ext cx="9869888" cy="731649"/>
      </dsp:txXfrm>
    </dsp:sp>
    <dsp:sp modelId="{01F07CB2-ACD5-4818-9BE7-1B1B54667672}">
      <dsp:nvSpPr>
        <dsp:cNvPr id="0" name=""/>
        <dsp:cNvSpPr/>
      </dsp:nvSpPr>
      <dsp:spPr>
        <a:xfrm>
          <a:off x="0" y="1804176"/>
          <a:ext cx="9949048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Emre </a:t>
          </a:r>
          <a:r>
            <a:rPr lang="de-DE" sz="2100" b="1" kern="1200" dirty="0" err="1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Hirka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sp:txBody>
      <dsp:txXfrm>
        <a:off x="39580" y="1843756"/>
        <a:ext cx="9869888" cy="731649"/>
      </dsp:txXfrm>
    </dsp:sp>
    <dsp:sp modelId="{9BCFA9B1-18D6-4D1A-A298-834B69A19926}">
      <dsp:nvSpPr>
        <dsp:cNvPr id="0" name=""/>
        <dsp:cNvSpPr/>
      </dsp:nvSpPr>
      <dsp:spPr>
        <a:xfrm>
          <a:off x="0" y="2675466"/>
          <a:ext cx="9949048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Erdem </a:t>
          </a:r>
          <a:r>
            <a:rPr lang="de-DE" sz="2100" b="1" kern="1200" dirty="0" err="1">
              <a:solidFill>
                <a:prstClr val="white"/>
              </a:solidFill>
              <a:latin typeface="72 Condensed" panose="020B0506030000000003" pitchFamily="34" charset="0"/>
              <a:ea typeface="+mn-ea"/>
              <a:cs typeface="72 Condensed" panose="020B0506030000000003" pitchFamily="34" charset="0"/>
            </a:rPr>
            <a:t>Misir</a:t>
          </a:r>
          <a:r>
            <a:rPr lang="de-DE" sz="2100" kern="1200" dirty="0">
              <a:latin typeface="72 Condensed" panose="020B0506030000000003" pitchFamily="34" charset="0"/>
              <a:cs typeface="72 Condensed" panose="020B0506030000000003" pitchFamily="34" charset="0"/>
            </a:rPr>
            <a:t>								</a:t>
          </a:r>
          <a:endParaRPr lang="en-US" sz="2100" kern="1200" dirty="0">
            <a:latin typeface="72 Condensed" panose="020B0506030000000003" pitchFamily="34" charset="0"/>
            <a:cs typeface="72 Condensed" panose="020B0506030000000003" pitchFamily="34" charset="0"/>
          </a:endParaRPr>
        </a:p>
      </dsp:txBody>
      <dsp:txXfrm>
        <a:off x="39580" y="2715046"/>
        <a:ext cx="9869888" cy="73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4171BF5-2F92-0F9D-9EB2-CC53CA30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800A82-A87A-90A0-4825-A75B950895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D041-4261-406D-AA93-0495C27AFD80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4A0742-5497-613A-C722-F090B61A4E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CF383F-993E-0C7B-04B7-199C6FB03F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94D6F-C0F7-4399-B46F-CE9F48696A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732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7975F-8B28-446F-9990-7B06223748C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D08E9-D9DC-4BB8-997B-D749DE9D21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49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1623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884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2487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4369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1408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0630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7901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203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440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1342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7270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69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620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788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43286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542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572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409159-43C2-4C21-808D-B7182654D9FF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feld 10">
            <a:extLst>
              <a:ext uri="{FF2B5EF4-FFF2-40B4-BE49-F238E27FC236}">
                <a16:creationId xmlns:a16="http://schemas.microsoft.com/office/drawing/2014/main" id="{8047873C-B8BB-5383-86FB-95FD0A22CD2E}"/>
              </a:ext>
            </a:extLst>
          </p:cNvPr>
          <p:cNvSpPr txBox="1"/>
          <p:nvPr userDrawn="1"/>
        </p:nvSpPr>
        <p:spPr>
          <a:xfrm>
            <a:off x="3733933" y="6475562"/>
            <a:ext cx="641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Herrlinger, Emre </a:t>
            </a:r>
            <a:r>
              <a:rPr lang="de-DE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Hirka</a:t>
            </a:r>
            <a:r>
              <a:rPr lang="de-DE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Evren Kacar, Erdem </a:t>
            </a:r>
            <a:r>
              <a:rPr lang="de-DE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Misir</a:t>
            </a:r>
            <a:endParaRPr lang="de-DE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25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207205"/>
            <a:ext cx="9675043" cy="2387600"/>
          </a:xfrm>
        </p:spPr>
        <p:txBody>
          <a:bodyPr>
            <a:normAutofit/>
          </a:bodyPr>
          <a:lstStyle/>
          <a:p>
            <a:r>
              <a:rPr lang="de-DE" sz="7200" b="1" i="1" dirty="0">
                <a:solidFill>
                  <a:schemeClr val="accent5">
                    <a:lumMod val="50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  </a:t>
            </a:r>
            <a:endParaRPr lang="de-DE" b="1" i="1" dirty="0">
              <a:solidFill>
                <a:schemeClr val="accent2"/>
              </a:solidFill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1201D1E-CE33-F243-3655-4BA9A05E750B}"/>
              </a:ext>
            </a:extLst>
          </p:cNvPr>
          <p:cNvCxnSpPr>
            <a:cxnSpLocks/>
          </p:cNvCxnSpPr>
          <p:nvPr/>
        </p:nvCxnSpPr>
        <p:spPr>
          <a:xfrm>
            <a:off x="1351018" y="2181469"/>
            <a:ext cx="100210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CB1561-F416-B860-2143-2E16ECCFD2C6}"/>
              </a:ext>
            </a:extLst>
          </p:cNvPr>
          <p:cNvSpPr txBox="1"/>
          <p:nvPr/>
        </p:nvSpPr>
        <p:spPr>
          <a:xfrm>
            <a:off x="-591126" y="1255894"/>
            <a:ext cx="12074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latin typeface="72 Black" panose="020B0A04030603020204" pitchFamily="34" charset="0"/>
                <a:cs typeface="72 Black" panose="020B0A04030603020204" pitchFamily="34" charset="0"/>
              </a:rPr>
              <a:t>			  </a:t>
            </a:r>
            <a:r>
              <a:rPr lang="de-DE" sz="6600" dirty="0">
                <a:effectLst/>
                <a:latin typeface="Arial" panose="020B0604020202020204" pitchFamily="34" charset="0"/>
              </a:rPr>
              <a:t>My Holiday </a:t>
            </a:r>
            <a:r>
              <a:rPr lang="de-DE" sz="6600" dirty="0" err="1">
                <a:effectLst/>
                <a:latin typeface="Arial" panose="020B0604020202020204" pitchFamily="34" charset="0"/>
              </a:rPr>
              <a:t>Familiy</a:t>
            </a:r>
            <a:r>
              <a:rPr lang="de-DE" sz="6600" dirty="0">
                <a:effectLst/>
                <a:latin typeface="Arial" panose="020B0604020202020204" pitchFamily="34" charset="0"/>
              </a:rPr>
              <a:t> Planer</a:t>
            </a:r>
            <a:endParaRPr lang="de-DE" sz="6600" b="1" i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pic>
        <p:nvPicPr>
          <p:cNvPr id="4" name="Picture 3" descr="A silhouette of a person's head&#10;&#10;Description automatically generated with low confidence">
            <a:extLst>
              <a:ext uri="{FF2B5EF4-FFF2-40B4-BE49-F238E27FC236}">
                <a16:creationId xmlns:a16="http://schemas.microsoft.com/office/drawing/2014/main" id="{7B753804-BEBC-3446-44CB-4371B196B5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333C5D9B-EBDC-9DD5-2D87-E01006B9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54" y="298819"/>
            <a:ext cx="10058400" cy="1450757"/>
          </a:xfrm>
        </p:spPr>
        <p:txBody>
          <a:bodyPr/>
          <a:lstStyle/>
          <a:p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DEBD9-CCCA-EA33-2D0E-438CAFB9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588" y="6424020"/>
            <a:ext cx="1312025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76A0C4-BC0E-A117-0A9C-B8087C085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002528"/>
              </p:ext>
            </p:extLst>
          </p:nvPr>
        </p:nvGraphicFramePr>
        <p:xfrm>
          <a:off x="481927" y="1379475"/>
          <a:ext cx="10889673" cy="44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6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8BE52AC3-E5C7-24BE-D779-D2ED1DF1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07" y="221263"/>
            <a:ext cx="10058400" cy="1450757"/>
          </a:xfrm>
        </p:spPr>
        <p:txBody>
          <a:bodyPr/>
          <a:lstStyle/>
          <a:p>
            <a:r>
              <a:rPr lang="de-DE" i="1" dirty="0">
                <a:latin typeface="72 Black" panose="020B0A04030603020204" pitchFamily="34" charset="0"/>
                <a:cs typeface="72 Black" panose="020B0A04030603020204" pitchFamily="34" charset="0"/>
              </a:rPr>
              <a:t>Team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0B2D259E-5CB3-3CD8-60BD-9C3102AC6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27934"/>
              </p:ext>
            </p:extLst>
          </p:nvPr>
        </p:nvGraphicFramePr>
        <p:xfrm>
          <a:off x="1203959" y="1982175"/>
          <a:ext cx="994904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A522D0-BBE6-31C7-1266-AD3EBFF4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5545" y="6400763"/>
            <a:ext cx="249842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AF74825-B89A-2DEA-C540-9928FC1BC1BC}"/>
              </a:ext>
            </a:extLst>
          </p:cNvPr>
          <p:cNvCxnSpPr>
            <a:cxnSpLocks/>
          </p:cNvCxnSpPr>
          <p:nvPr/>
        </p:nvCxnSpPr>
        <p:spPr>
          <a:xfrm>
            <a:off x="1229360" y="5521284"/>
            <a:ext cx="99236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7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DC63599-94BC-452C-E498-9DC5400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0" y="165032"/>
            <a:ext cx="10058400" cy="1450757"/>
          </a:xfrm>
        </p:spPr>
        <p:txBody>
          <a:bodyPr/>
          <a:lstStyle/>
          <a:p>
            <a:r>
              <a:rPr lang="de-DE" i="1" dirty="0">
                <a:latin typeface="72 Black" panose="020B0A04030603020204" pitchFamily="34" charset="0"/>
                <a:cs typeface="72 Black" panose="020B0A04030603020204" pitchFamily="34" charset="0"/>
              </a:rPr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09FF8-A130-112E-39C4-E044391CA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49" y="1531114"/>
            <a:ext cx="8946541" cy="4195481"/>
          </a:xfrm>
        </p:spPr>
        <p:txBody>
          <a:bodyPr/>
          <a:lstStyle/>
          <a:p>
            <a:r>
              <a:rPr lang="de-DE" b="1" i="1" dirty="0">
                <a:latin typeface="72" panose="020B0503030000000003" pitchFamily="34" charset="0"/>
                <a:cs typeface="72" panose="020B0503030000000003" pitchFamily="34" charset="0"/>
              </a:rPr>
              <a:t>ERM-Modell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ADFEA8-EF92-1007-84BC-E236CF45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3040" y="6421790"/>
            <a:ext cx="310803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2996CA00-6ACF-4B56-81BF-1C62B51C9F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718209" y="1256788"/>
            <a:ext cx="8621328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3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DC63599-94BC-452C-E498-9DC5400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21413"/>
            <a:ext cx="10058400" cy="1450757"/>
          </a:xfrm>
        </p:spPr>
        <p:txBody>
          <a:bodyPr/>
          <a:lstStyle/>
          <a:p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09FF8-A130-112E-39C4-E044391CA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4" y="1789213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>
                <a:latin typeface="Arial" panose="020B0604020202020204" pitchFamily="34" charset="0"/>
                <a:cs typeface="Arial" panose="020B0604020202020204" pitchFamily="34" charset="0"/>
              </a:rPr>
              <a:t>Erstellte Klassen zum ERM-Modell</a:t>
            </a:r>
          </a:p>
          <a:p>
            <a:endParaRPr lang="de-DE" b="1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36DB847-B755-5EE6-3C0C-A5A0201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5384" y="6409772"/>
            <a:ext cx="260003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14E901-1383-CB44-CF12-F4B66A80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5" y="2526570"/>
            <a:ext cx="2402181" cy="3590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5CCA2-35A7-04E5-EB5C-1A431EA19ED0}"/>
              </a:ext>
            </a:extLst>
          </p:cNvPr>
          <p:cNvSpPr txBox="1"/>
          <p:nvPr/>
        </p:nvSpPr>
        <p:spPr>
          <a:xfrm>
            <a:off x="5450364" y="1789213"/>
            <a:ext cx="67240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>
              <a:buNone/>
            </a:pPr>
            <a:r>
              <a:rPr lang="de-DE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Benutzte Software:</a:t>
            </a:r>
          </a:p>
          <a:p>
            <a:pPr marL="201168" lvl="1" indent="0">
              <a:buNone/>
            </a:pPr>
            <a:endParaRPr lang="de-DE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endParaRPr lang="de-DE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 Visual Studio Code,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DC63599-94BC-452C-E498-9DC5400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13" y="185663"/>
            <a:ext cx="10058400" cy="1450757"/>
          </a:xfrm>
        </p:spPr>
        <p:txBody>
          <a:bodyPr/>
          <a:lstStyle/>
          <a:p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D41CBAB-310B-D71B-4686-EB90CCEB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4264" y="6409772"/>
            <a:ext cx="331123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49CAB3-64D9-B741-1465-2C1C9EFB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59" y="4060995"/>
            <a:ext cx="3778700" cy="206271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925DDAE-55F7-1788-0FDB-EA5AD37F3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91" y="1538386"/>
            <a:ext cx="3778700" cy="245382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989DAB9-D885-179D-6C8C-214F46340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459" y="1538387"/>
            <a:ext cx="3778700" cy="245382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8982DDD-80E4-D321-CB71-806844A37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28" y="1538387"/>
            <a:ext cx="3778700" cy="24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7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DC63599-94BC-452C-E498-9DC54008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07" y="173030"/>
            <a:ext cx="10058400" cy="1450757"/>
          </a:xfrm>
        </p:spPr>
        <p:txBody>
          <a:bodyPr/>
          <a:lstStyle/>
          <a:p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F72EA549-94A6-4CCC-0CE5-7AECE9B6D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99" y="1645977"/>
            <a:ext cx="9925355" cy="444672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HMTL			      					CSS</a:t>
            </a:r>
            <a:r>
              <a:rPr lang="de-DE" sz="2800" b="1" dirty="0">
                <a:latin typeface="72 Condensed" panose="020B0506030000000003" pitchFamily="34" charset="0"/>
                <a:cs typeface="72 Condensed" panose="020B0506030000000003" pitchFamily="34" charset="0"/>
              </a:rPr>
              <a:t>	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1D31960-D697-73A1-C4E7-8057096C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1600" y="6409772"/>
            <a:ext cx="402243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 dirty="0"/>
          </a:p>
        </p:txBody>
      </p:sp>
      <p:pic>
        <p:nvPicPr>
          <p:cNvPr id="4" name="Picture 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585FA79-995F-3F8E-9E50-A8AEC608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1" y="2315908"/>
            <a:ext cx="4280056" cy="2921833"/>
          </a:xfrm>
          <a:prstGeom prst="rect">
            <a:avLst/>
          </a:prstGeom>
        </p:spPr>
      </p:pic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828F991A-4A95-F623-E032-AD694EABE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22" y="2272055"/>
            <a:ext cx="4280056" cy="30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3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E3C48-8BF4-EBCE-7A42-BCB4948D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69" y="1827261"/>
            <a:ext cx="10157622" cy="3675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5400" i="1" dirty="0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0" indent="0" algn="ctr">
              <a:buNone/>
            </a:pPr>
            <a:r>
              <a:rPr lang="de-DE" sz="5400" i="1" dirty="0">
                <a:latin typeface="Arial" panose="020B0604020202020204" pitchFamily="34" charset="0"/>
                <a:cs typeface="Arial" panose="020B0604020202020204" pitchFamily="34" charset="0"/>
              </a:rPr>
              <a:t> Live-Demo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5C66B87-4445-8B7E-AE54-56FB5ADE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5542" y="6409772"/>
            <a:ext cx="381923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973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72</vt:lpstr>
      <vt:lpstr>72 Black</vt:lpstr>
      <vt:lpstr>72 Condensed</vt:lpstr>
      <vt:lpstr>Arial</vt:lpstr>
      <vt:lpstr>Calibri</vt:lpstr>
      <vt:lpstr>Century Gothic</vt:lpstr>
      <vt:lpstr>Wingdings 3</vt:lpstr>
      <vt:lpstr>Ion</vt:lpstr>
      <vt:lpstr>  </vt:lpstr>
      <vt:lpstr>Gliederung</vt:lpstr>
      <vt:lpstr>Team</vt:lpstr>
      <vt:lpstr>Vorgehensweise</vt:lpstr>
      <vt:lpstr>Vorgehensweise</vt:lpstr>
      <vt:lpstr>Backend</vt:lpstr>
      <vt:lpstr>Frontend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Burak Seyrek</dc:creator>
  <cp:lastModifiedBy>Son Goku</cp:lastModifiedBy>
  <cp:revision>65</cp:revision>
  <dcterms:created xsi:type="dcterms:W3CDTF">2022-05-11T08:09:19Z</dcterms:created>
  <dcterms:modified xsi:type="dcterms:W3CDTF">2023-06-26T11:22:55Z</dcterms:modified>
</cp:coreProperties>
</file>