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1" autoAdjust="0"/>
    <p:restoredTop sz="94660"/>
  </p:normalViewPr>
  <p:slideViewPr>
    <p:cSldViewPr snapToGrid="0">
      <p:cViewPr>
        <p:scale>
          <a:sx n="75" d="100"/>
          <a:sy n="75" d="100"/>
        </p:scale>
        <p:origin x="-408" y="-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31DE72-D743-43B0-BC78-EF3B9E5A4DC8}" type="datetimeFigureOut">
              <a:rPr lang="en-IN" smtClean="0"/>
              <a:pPr/>
              <a:t>05-02-2020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E4274F-9EB8-4F8C-BBD5-FF632DB7F7EB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E4274F-9EB8-4F8C-BBD5-FF632DB7F7EB}" type="slidenum">
              <a:rPr lang="en-IN" smtClean="0"/>
              <a:pPr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2/5/2020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majkic/redis/download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396476"/>
            <a:ext cx="10363200" cy="1470025"/>
          </a:xfrm>
        </p:spPr>
        <p:txBody>
          <a:bodyPr>
            <a:normAutofit/>
          </a:bodyPr>
          <a:lstStyle/>
          <a:p>
            <a:r>
              <a:rPr lang="en-US" sz="6000" dirty="0" smtClean="0"/>
              <a:t>Introduction to Redis</a:t>
            </a:r>
            <a:endParaRPr lang="en-US" sz="6000" dirty="0"/>
          </a:p>
        </p:txBody>
      </p:sp>
      <p:sp>
        <p:nvSpPr>
          <p:cNvPr id="3" name="TextBox 2"/>
          <p:cNvSpPr txBox="1"/>
          <p:nvPr/>
        </p:nvSpPr>
        <p:spPr>
          <a:xfrm>
            <a:off x="4824645" y="3116139"/>
            <a:ext cx="27728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 err="1" smtClean="0"/>
              <a:t>Pravinkumar</a:t>
            </a:r>
            <a:r>
              <a:rPr lang="en-IN" sz="2800" dirty="0" smtClean="0"/>
              <a:t> R .D.</a:t>
            </a:r>
            <a:endParaRPr lang="en-IN" sz="28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35955" y="3815769"/>
            <a:ext cx="2247900" cy="261937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xmlns="" val="2867017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is Redis</a:t>
            </a:r>
            <a:r>
              <a:rPr lang="en-IN" dirty="0" smtClean="0"/>
              <a:t>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It is a NoSql database</a:t>
            </a:r>
          </a:p>
          <a:p>
            <a:r>
              <a:rPr lang="en-IN" dirty="0" smtClean="0"/>
              <a:t>It stores data in a Key-Value pair</a:t>
            </a:r>
          </a:p>
          <a:p>
            <a:r>
              <a:rPr lang="en-IN" dirty="0" smtClean="0"/>
              <a:t>It is in-memory database</a:t>
            </a:r>
          </a:p>
          <a:p>
            <a:r>
              <a:rPr lang="en-IN" dirty="0" smtClean="0"/>
              <a:t>It supports multiple </a:t>
            </a:r>
            <a:r>
              <a:rPr lang="en-IN" dirty="0" smtClean="0"/>
              <a:t>D</a:t>
            </a:r>
            <a:r>
              <a:rPr lang="en-IN" dirty="0" smtClean="0"/>
              <a:t>ata Structures like – </a:t>
            </a:r>
          </a:p>
          <a:p>
            <a:pPr lvl="1"/>
            <a:r>
              <a:rPr lang="en-IN" dirty="0" smtClean="0"/>
              <a:t>Hashes, List, Sets, Sorted Sets, Bitmap etc.</a:t>
            </a:r>
          </a:p>
          <a:p>
            <a:r>
              <a:rPr lang="en-IN" dirty="0" smtClean="0"/>
              <a:t>It is open source written in </a:t>
            </a:r>
            <a:r>
              <a:rPr lang="en-IN" b="1" u="sng" dirty="0" smtClean="0"/>
              <a:t>ANSI C</a:t>
            </a:r>
            <a:endParaRPr lang="en-IN" b="1" u="sng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Use Cases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There can be number of use cases when working with Redis – </a:t>
            </a:r>
          </a:p>
          <a:p>
            <a:pPr lvl="1"/>
            <a:r>
              <a:rPr lang="en-IN" dirty="0" smtClean="0"/>
              <a:t>Caching</a:t>
            </a:r>
          </a:p>
          <a:p>
            <a:pPr lvl="1"/>
            <a:r>
              <a:rPr lang="en-IN" dirty="0" smtClean="0"/>
              <a:t>Cookie Storage</a:t>
            </a:r>
          </a:p>
          <a:p>
            <a:pPr lvl="1"/>
            <a:r>
              <a:rPr lang="en-IN" dirty="0" smtClean="0"/>
              <a:t>Expiring Data</a:t>
            </a:r>
          </a:p>
          <a:p>
            <a:pPr lvl="1"/>
            <a:r>
              <a:rPr lang="en-IN" dirty="0" smtClean="0"/>
              <a:t>Publisher/Subscriber</a:t>
            </a:r>
          </a:p>
          <a:p>
            <a:pPr lvl="1"/>
            <a:r>
              <a:rPr lang="en-IN" dirty="0" smtClean="0"/>
              <a:t>Etc.</a:t>
            </a: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Download Redis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To download Redis, Please use the below link – </a:t>
            </a:r>
          </a:p>
          <a:p>
            <a:pPr lvl="1"/>
            <a:r>
              <a:rPr lang="en-IN" dirty="0" smtClean="0">
                <a:hlinkClick r:id="rId2"/>
              </a:rPr>
              <a:t>https://</a:t>
            </a:r>
            <a:r>
              <a:rPr lang="en-IN" dirty="0" smtClean="0">
                <a:hlinkClick r:id="rId2"/>
              </a:rPr>
              <a:t>github.com/dmajkic/redis/downloads</a:t>
            </a:r>
            <a:endParaRPr lang="en-IN" dirty="0" smtClean="0"/>
          </a:p>
          <a:p>
            <a:r>
              <a:rPr lang="en-IN" dirty="0" smtClean="0"/>
              <a:t>Once it gets downloaded, you will get a zip file. Extract the zip file in your choice of location</a:t>
            </a:r>
          </a:p>
          <a:p>
            <a:r>
              <a:rPr lang="en-IN" dirty="0" smtClean="0"/>
              <a:t>Open the below path in a command prompt – </a:t>
            </a:r>
          </a:p>
          <a:p>
            <a:pPr lvl="1"/>
            <a:r>
              <a:rPr lang="en-IN" dirty="0" smtClean="0"/>
              <a:t>C:\</a:t>
            </a:r>
            <a:r>
              <a:rPr lang="en-IN" dirty="0" smtClean="0"/>
              <a:t>Users\LiteITLabs\Downloads\redis-2.4.5-win32-win64\64bit</a:t>
            </a:r>
          </a:p>
          <a:p>
            <a:r>
              <a:rPr lang="en-IN" dirty="0" smtClean="0"/>
              <a:t>Run - </a:t>
            </a:r>
            <a:r>
              <a:rPr lang="en-IN" dirty="0" err="1" smtClean="0"/>
              <a:t>redis</a:t>
            </a:r>
            <a:r>
              <a:rPr lang="en-IN" dirty="0" smtClean="0"/>
              <a:t>-server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Using Redis in Node JS Application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To use Redis in Node JS application, we will install a package – </a:t>
            </a:r>
          </a:p>
          <a:p>
            <a:pPr lvl="1"/>
            <a:r>
              <a:rPr lang="en-IN" dirty="0" err="1" smtClean="0"/>
              <a:t>redis</a:t>
            </a:r>
            <a:endParaRPr lang="en-IN" dirty="0" smtClean="0"/>
          </a:p>
          <a:p>
            <a:pPr lvl="1"/>
            <a:endParaRPr lang="en-IN" dirty="0" smtClean="0"/>
          </a:p>
          <a:p>
            <a:r>
              <a:rPr lang="en-IN" dirty="0" smtClean="0"/>
              <a:t>Use NPM install command to install </a:t>
            </a:r>
            <a:r>
              <a:rPr lang="en-IN" dirty="0" err="1" smtClean="0"/>
              <a:t>redis</a:t>
            </a:r>
            <a:r>
              <a:rPr lang="en-IN" dirty="0" smtClean="0"/>
              <a:t> as a dependency package – </a:t>
            </a:r>
          </a:p>
          <a:p>
            <a:pPr lvl="1"/>
            <a:r>
              <a:rPr lang="en-IN" dirty="0" err="1" smtClean="0"/>
              <a:t>npm</a:t>
            </a:r>
            <a:r>
              <a:rPr lang="en-IN" dirty="0" smtClean="0"/>
              <a:t> install --save </a:t>
            </a:r>
            <a:r>
              <a:rPr lang="en-IN" dirty="0" err="1" smtClean="0"/>
              <a:t>redis</a:t>
            </a: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How to use Redis?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Import </a:t>
            </a:r>
            <a:r>
              <a:rPr lang="en-IN" dirty="0" err="1" smtClean="0"/>
              <a:t>redis</a:t>
            </a:r>
            <a:r>
              <a:rPr lang="en-IN" dirty="0" smtClean="0"/>
              <a:t> in Node JS application – </a:t>
            </a:r>
          </a:p>
          <a:p>
            <a:pPr lvl="1"/>
            <a:r>
              <a:rPr lang="en-IN" i="1" dirty="0" smtClean="0"/>
              <a:t>const </a:t>
            </a:r>
            <a:r>
              <a:rPr lang="en-IN" i="1" dirty="0" err="1" smtClean="0"/>
              <a:t>redis</a:t>
            </a:r>
            <a:r>
              <a:rPr lang="en-IN" i="1" dirty="0" smtClean="0"/>
              <a:t> = require(“</a:t>
            </a:r>
            <a:r>
              <a:rPr lang="en-IN" i="1" dirty="0" err="1" smtClean="0"/>
              <a:t>redis</a:t>
            </a:r>
            <a:r>
              <a:rPr lang="en-IN" i="1" dirty="0" smtClean="0"/>
              <a:t>”);</a:t>
            </a:r>
          </a:p>
          <a:p>
            <a:r>
              <a:rPr lang="en-IN" dirty="0" smtClean="0"/>
              <a:t>Redis object given a function with the name “</a:t>
            </a:r>
            <a:r>
              <a:rPr lang="en-IN" b="1" i="1" u="sng" dirty="0" err="1" smtClean="0"/>
              <a:t>createClient</a:t>
            </a:r>
            <a:r>
              <a:rPr lang="en-IN" dirty="0" smtClean="0"/>
              <a:t>”</a:t>
            </a:r>
          </a:p>
          <a:p>
            <a:r>
              <a:rPr lang="en-IN" dirty="0" err="1" smtClean="0"/>
              <a:t>createClient</a:t>
            </a:r>
            <a:r>
              <a:rPr lang="en-IN" dirty="0" smtClean="0"/>
              <a:t> function takes a parameter as options which is an object</a:t>
            </a:r>
          </a:p>
          <a:p>
            <a:r>
              <a:rPr lang="en-IN" dirty="0" smtClean="0"/>
              <a:t>The options object takes several properties like – </a:t>
            </a:r>
          </a:p>
          <a:p>
            <a:pPr lvl="1"/>
            <a:r>
              <a:rPr lang="en-IN" dirty="0" smtClean="0"/>
              <a:t>host -  127.0.0.1</a:t>
            </a:r>
          </a:p>
          <a:p>
            <a:pPr lvl="1"/>
            <a:r>
              <a:rPr lang="en-IN" dirty="0" smtClean="0"/>
              <a:t>port – 6379 [Default Port]</a:t>
            </a:r>
            <a:endParaRPr lang="en-IN" dirty="0" smtClean="0"/>
          </a:p>
          <a:p>
            <a:endParaRPr lang="en-IN" i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How to use Redis?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13318" y="1689100"/>
            <a:ext cx="5777305" cy="17080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16213" y="3589339"/>
            <a:ext cx="5780087" cy="409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730500" y="4140200"/>
            <a:ext cx="80010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76538"/>
            <a:ext cx="10972800" cy="1143000"/>
          </a:xfrm>
        </p:spPr>
        <p:txBody>
          <a:bodyPr/>
          <a:lstStyle/>
          <a:p>
            <a:r>
              <a:rPr lang="en-IN" b="1" i="1" dirty="0" smtClean="0"/>
              <a:t>Let’s look at an example</a:t>
            </a:r>
            <a:r>
              <a:rPr lang="en-IN" i="1" dirty="0" smtClean="0"/>
              <a:t>!!!</a:t>
            </a:r>
            <a:endParaRPr lang="en-IN" i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5889</TotalTime>
  <Words>237</Words>
  <Application>Microsoft Office PowerPoint</Application>
  <PresentationFormat>Custom</PresentationFormat>
  <Paragraphs>40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Introduction to Redis</vt:lpstr>
      <vt:lpstr>What is Redis?</vt:lpstr>
      <vt:lpstr>Use Cases</vt:lpstr>
      <vt:lpstr>Download Redis</vt:lpstr>
      <vt:lpstr>Using Redis in Node JS Application</vt:lpstr>
      <vt:lpstr>How to use Redis?</vt:lpstr>
      <vt:lpstr>How to use Redis?</vt:lpstr>
      <vt:lpstr>Let’s look at an example!!!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LiteITLabs Company</cp:lastModifiedBy>
  <cp:revision>283</cp:revision>
  <dcterms:created xsi:type="dcterms:W3CDTF">2014-08-26T23:50:27Z</dcterms:created>
  <dcterms:modified xsi:type="dcterms:W3CDTF">2020-02-05T15:20:06Z</dcterms:modified>
</cp:coreProperties>
</file>