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0"/>
  </p:notesMasterIdLst>
  <p:sldIdLst>
    <p:sldId id="256" r:id="rId2"/>
    <p:sldId id="262" r:id="rId3"/>
    <p:sldId id="263" r:id="rId4"/>
    <p:sldId id="264" r:id="rId5"/>
    <p:sldId id="266" r:id="rId6"/>
    <p:sldId id="267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7" y="4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1DE72-D743-43B0-BC78-EF3B9E5A4DC8}" type="datetimeFigureOut">
              <a:rPr lang="en-IN" smtClean="0"/>
              <a:pPr/>
              <a:t>26-06-2021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4274F-9EB8-4F8C-BBD5-FF632DB7F7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4274F-9EB8-4F8C-BBD5-FF632DB7F7E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96476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Introduction to Node JS Cluster Module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4645" y="3116139"/>
            <a:ext cx="27728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 err="1"/>
              <a:t>Pravinkumar</a:t>
            </a:r>
            <a:r>
              <a:rPr lang="en-IN" sz="2800" dirty="0"/>
              <a:t> R .D.</a:t>
            </a:r>
          </a:p>
          <a:p>
            <a:pPr algn="ctr"/>
            <a:endParaRPr lang="en-IN" sz="2800" dirty="0"/>
          </a:p>
          <a:p>
            <a:pPr algn="ctr"/>
            <a:r>
              <a:rPr lang="en-IN" sz="2800" dirty="0"/>
              <a:t>Translator :</a:t>
            </a:r>
          </a:p>
          <a:p>
            <a:pPr algn="ctr"/>
            <a:br>
              <a:rPr lang="en-IN" sz="2800" dirty="0"/>
            </a:br>
            <a:r>
              <a:rPr lang="en-IN" sz="2800" dirty="0"/>
              <a:t> </a:t>
            </a:r>
            <a:r>
              <a:rPr lang="en-IN" sz="2800" dirty="0" err="1"/>
              <a:t>Eki</a:t>
            </a:r>
            <a:r>
              <a:rPr lang="en-IN" sz="2800" dirty="0"/>
              <a:t> </a:t>
            </a:r>
            <a:r>
              <a:rPr lang="en-IN" sz="2800" dirty="0" err="1"/>
              <a:t>Indradi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6701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 JS Cluster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Satu proses Node.js </a:t>
            </a:r>
            <a:r>
              <a:rPr lang="en-IN" dirty="0" err="1"/>
              <a:t>berjalan</a:t>
            </a:r>
            <a:r>
              <a:rPr lang="en-IN" dirty="0"/>
              <a:t> </a:t>
            </a:r>
            <a:r>
              <a:rPr lang="en-IN" dirty="0" err="1"/>
              <a:t>dalam</a:t>
            </a:r>
            <a:r>
              <a:rPr lang="en-IN" dirty="0"/>
              <a:t> single thread
Module cluster </a:t>
            </a:r>
            <a:r>
              <a:rPr lang="en-IN" dirty="0" err="1"/>
              <a:t>memungkinkan</a:t>
            </a:r>
            <a:r>
              <a:rPr lang="en-IN" dirty="0"/>
              <a:t> </a:t>
            </a:r>
            <a:r>
              <a:rPr lang="en-IN" dirty="0" err="1"/>
              <a:t>untuk</a:t>
            </a:r>
            <a:r>
              <a:rPr lang="en-IN" dirty="0"/>
              <a:t> </a:t>
            </a:r>
            <a:r>
              <a:rPr lang="en-IN" dirty="0" err="1"/>
              <a:t>memanfaatkan</a:t>
            </a:r>
            <a:r>
              <a:rPr lang="en-IN" dirty="0"/>
              <a:t> </a:t>
            </a:r>
            <a:r>
              <a:rPr lang="en-IN" dirty="0" err="1"/>
              <a:t>sistem</a:t>
            </a:r>
            <a:r>
              <a:rPr lang="en-IN" dirty="0"/>
              <a:t> multi-core
</a:t>
            </a:r>
            <a:r>
              <a:rPr lang="en-IN" dirty="0" err="1"/>
              <a:t>Ini</a:t>
            </a:r>
            <a:r>
              <a:rPr lang="en-IN" dirty="0"/>
              <a:t> </a:t>
            </a:r>
            <a:r>
              <a:rPr lang="en-IN" dirty="0" err="1"/>
              <a:t>membantu</a:t>
            </a:r>
            <a:r>
              <a:rPr lang="en-IN" dirty="0"/>
              <a:t> </a:t>
            </a:r>
            <a:r>
              <a:rPr lang="en-IN" dirty="0" err="1"/>
              <a:t>membuat</a:t>
            </a:r>
            <a:r>
              <a:rPr lang="en-IN" dirty="0"/>
              <a:t> child process yang </a:t>
            </a:r>
            <a:r>
              <a:rPr lang="en-IN" dirty="0" err="1"/>
              <a:t>berbagi</a:t>
            </a:r>
            <a:r>
              <a:rPr lang="en-IN" dirty="0"/>
              <a:t> port server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of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Worker process </a:t>
            </a:r>
            <a:r>
              <a:rPr lang="en-IN" dirty="0" err="1"/>
              <a:t>digabungkan</a:t>
            </a:r>
            <a:r>
              <a:rPr lang="en-IN" dirty="0"/>
              <a:t> </a:t>
            </a:r>
            <a:r>
              <a:rPr lang="en-IN" dirty="0" err="1"/>
              <a:t>menggunakan</a:t>
            </a:r>
            <a:r>
              <a:rPr lang="en-IN" dirty="0"/>
              <a:t> </a:t>
            </a:r>
            <a:r>
              <a:rPr lang="en-IN" dirty="0" err="1"/>
              <a:t>metode</a:t>
            </a:r>
            <a:r>
              <a:rPr lang="en-IN" dirty="0"/>
              <a:t> fork()
Proses </a:t>
            </a:r>
            <a:r>
              <a:rPr lang="en-IN" dirty="0" err="1"/>
              <a:t>ini</a:t>
            </a:r>
            <a:r>
              <a:rPr lang="en-IN" dirty="0"/>
              <a:t> </a:t>
            </a:r>
            <a:r>
              <a:rPr lang="en-IN" dirty="0" err="1"/>
              <a:t>dapat</a:t>
            </a:r>
            <a:r>
              <a:rPr lang="en-IN" dirty="0"/>
              <a:t> </a:t>
            </a:r>
            <a:r>
              <a:rPr lang="en-IN" dirty="0" err="1"/>
              <a:t>berkomunikasi</a:t>
            </a:r>
            <a:r>
              <a:rPr lang="en-IN" dirty="0"/>
              <a:t> </a:t>
            </a:r>
            <a:r>
              <a:rPr lang="en-IN" dirty="0" err="1"/>
              <a:t>dengan</a:t>
            </a:r>
            <a:r>
              <a:rPr lang="en-IN" dirty="0"/>
              <a:t> parent via IPC 
</a:t>
            </a:r>
            <a:r>
              <a:rPr lang="en-IN" dirty="0" err="1"/>
              <a:t>Mereka</a:t>
            </a:r>
            <a:r>
              <a:rPr lang="en-IN" dirty="0"/>
              <a:t> juga </a:t>
            </a:r>
            <a:r>
              <a:rPr lang="en-IN" dirty="0" err="1"/>
              <a:t>dapat</a:t>
            </a:r>
            <a:r>
              <a:rPr lang="en-IN" dirty="0"/>
              <a:t> </a:t>
            </a:r>
            <a:r>
              <a:rPr lang="en-IN" dirty="0" err="1"/>
              <a:t>berkomunikasi</a:t>
            </a:r>
            <a:r>
              <a:rPr lang="en-IN" dirty="0"/>
              <a:t>  </a:t>
            </a:r>
            <a:r>
              <a:rPr lang="en-IN" dirty="0" err="1"/>
              <a:t>dari</a:t>
            </a:r>
            <a:r>
              <a:rPr lang="en-IN" dirty="0"/>
              <a:t> parent to child dan child to parent 
Module cluster </a:t>
            </a:r>
            <a:r>
              <a:rPr lang="en-IN" dirty="0" err="1"/>
              <a:t>mendukung</a:t>
            </a:r>
            <a:r>
              <a:rPr lang="en-IN" dirty="0"/>
              <a:t> </a:t>
            </a:r>
            <a:r>
              <a:rPr lang="en-IN" dirty="0" err="1"/>
              <a:t>dua</a:t>
            </a:r>
            <a:r>
              <a:rPr lang="en-IN" dirty="0"/>
              <a:t> </a:t>
            </a:r>
            <a:r>
              <a:rPr lang="en-IN" dirty="0" err="1"/>
              <a:t>metode</a:t>
            </a:r>
            <a:r>
              <a:rPr lang="en-IN" dirty="0"/>
              <a:t> </a:t>
            </a:r>
            <a:r>
              <a:rPr lang="en-IN" dirty="0" err="1"/>
              <a:t>untuk</a:t>
            </a:r>
            <a:r>
              <a:rPr lang="en-IN" dirty="0"/>
              <a:t> </a:t>
            </a:r>
            <a:r>
              <a:rPr lang="en-IN" dirty="0" err="1"/>
              <a:t>mendistribusikan</a:t>
            </a:r>
            <a:r>
              <a:rPr lang="en-IN" dirty="0"/>
              <a:t> </a:t>
            </a:r>
            <a:r>
              <a:rPr lang="en-IN" dirty="0" err="1"/>
              <a:t>koneksi</a:t>
            </a:r>
            <a:r>
              <a:rPr lang="en-IN" dirty="0"/>
              <a:t> </a:t>
            </a:r>
            <a:r>
              <a:rPr lang="en-IN" dirty="0" err="1"/>
              <a:t>masuk</a:t>
            </a:r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Module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Round Robin </a:t>
            </a:r>
          </a:p>
          <a:p>
            <a:pPr lvl="1"/>
            <a:r>
              <a:rPr lang="en-IN" dirty="0" err="1"/>
              <a:t>Ini</a:t>
            </a:r>
            <a:r>
              <a:rPr lang="en-IN" dirty="0"/>
              <a:t> </a:t>
            </a:r>
            <a:r>
              <a:rPr lang="en-IN" dirty="0" err="1"/>
              <a:t>adalah</a:t>
            </a:r>
            <a:r>
              <a:rPr lang="en-IN" dirty="0"/>
              <a:t> default pada </a:t>
            </a:r>
            <a:r>
              <a:rPr lang="en-IN" dirty="0" err="1"/>
              <a:t>semua</a:t>
            </a:r>
            <a:r>
              <a:rPr lang="en-IN" dirty="0"/>
              <a:t> platform </a:t>
            </a:r>
            <a:r>
              <a:rPr lang="en-IN" dirty="0" err="1"/>
              <a:t>kecuali</a:t>
            </a:r>
            <a:r>
              <a:rPr lang="en-IN" dirty="0"/>
              <a:t> Windows
Proses master </a:t>
            </a:r>
            <a:r>
              <a:rPr lang="en-IN" dirty="0" err="1"/>
              <a:t>mendengarkan</a:t>
            </a:r>
            <a:r>
              <a:rPr lang="en-IN" dirty="0"/>
              <a:t> di PORT, </a:t>
            </a:r>
            <a:r>
              <a:rPr lang="en-IN" dirty="0" err="1"/>
              <a:t>menerima</a:t>
            </a:r>
            <a:r>
              <a:rPr lang="en-IN" dirty="0"/>
              <a:t> </a:t>
            </a:r>
            <a:r>
              <a:rPr lang="en-IN" dirty="0" err="1"/>
              <a:t>koneksi</a:t>
            </a:r>
            <a:r>
              <a:rPr lang="en-IN" dirty="0"/>
              <a:t> </a:t>
            </a:r>
            <a:r>
              <a:rPr lang="en-IN" dirty="0" err="1"/>
              <a:t>baru</a:t>
            </a:r>
            <a:r>
              <a:rPr lang="en-IN" dirty="0"/>
              <a:t> dan </a:t>
            </a:r>
            <a:r>
              <a:rPr lang="en-IN" dirty="0" err="1"/>
              <a:t>mendistribusikannya</a:t>
            </a:r>
            <a:r>
              <a:rPr lang="en-IN" dirty="0"/>
              <a:t> </a:t>
            </a:r>
            <a:r>
              <a:rPr lang="en-IN" dirty="0" err="1"/>
              <a:t>ke</a:t>
            </a:r>
            <a:r>
              <a:rPr lang="en-IN" dirty="0"/>
              <a:t> </a:t>
            </a:r>
            <a:r>
              <a:rPr lang="en-IN" dirty="0" err="1"/>
              <a:t>seluruh</a:t>
            </a:r>
            <a:r>
              <a:rPr lang="en-IN" dirty="0"/>
              <a:t> worker </a:t>
            </a:r>
            <a:r>
              <a:rPr lang="en-IN" dirty="0" err="1"/>
              <a:t>dengan</a:t>
            </a:r>
            <a:r>
              <a:rPr lang="en-IN" dirty="0"/>
              <a:t> </a:t>
            </a:r>
            <a:r>
              <a:rPr lang="en-IN" dirty="0" err="1"/>
              <a:t>cara</a:t>
            </a:r>
            <a:r>
              <a:rPr lang="en-IN" dirty="0"/>
              <a:t> </a:t>
            </a:r>
            <a:r>
              <a:rPr lang="en-IN" dirty="0" err="1"/>
              <a:t>metode</a:t>
            </a:r>
            <a:r>
              <a:rPr lang="en-IN" dirty="0"/>
              <a:t> round-robin</a:t>
            </a:r>
          </a:p>
          <a:p>
            <a:pPr marL="457200" lvl="1" indent="0">
              <a:buNone/>
            </a:pPr>
            <a:endParaRPr lang="en-IN" dirty="0"/>
          </a:p>
          <a:p>
            <a:pPr marL="57150" indent="0">
              <a:buNone/>
            </a:pPr>
            <a:r>
              <a:rPr lang="en-IN" dirty="0"/>
              <a:t>Second method </a:t>
            </a:r>
          </a:p>
          <a:p>
            <a:pPr marL="857250" lvl="1" indent="-457200"/>
            <a:r>
              <a:rPr lang="en-IN" dirty="0"/>
              <a:t>Proses master </a:t>
            </a:r>
            <a:r>
              <a:rPr lang="en-IN" dirty="0" err="1"/>
              <a:t>membuat</a:t>
            </a:r>
            <a:r>
              <a:rPr lang="en-IN" dirty="0"/>
              <a:t> </a:t>
            </a:r>
            <a:r>
              <a:rPr lang="en-IN" dirty="0" err="1"/>
              <a:t>soket</a:t>
            </a:r>
            <a:r>
              <a:rPr lang="en-IN" dirty="0"/>
              <a:t> </a:t>
            </a:r>
            <a:r>
              <a:rPr lang="en-IN" dirty="0" err="1"/>
              <a:t>mendengarkan</a:t>
            </a:r>
            <a:r>
              <a:rPr lang="en-IN" dirty="0"/>
              <a:t> dan </a:t>
            </a:r>
            <a:r>
              <a:rPr lang="en-IN" dirty="0" err="1"/>
              <a:t>mengirimkannya</a:t>
            </a:r>
            <a:r>
              <a:rPr lang="en-IN" dirty="0"/>
              <a:t> </a:t>
            </a:r>
            <a:r>
              <a:rPr lang="en-IN" dirty="0" err="1"/>
              <a:t>ke</a:t>
            </a:r>
            <a:r>
              <a:rPr lang="en-IN" dirty="0"/>
              <a:t> worker yang </a:t>
            </a:r>
            <a:r>
              <a:rPr lang="en-IN" dirty="0" err="1"/>
              <a:t>tertarik</a:t>
            </a:r>
            <a:r>
              <a:rPr lang="en-IN" dirty="0"/>
              <a:t>
Para </a:t>
            </a:r>
            <a:r>
              <a:rPr lang="en-IN" dirty="0" err="1"/>
              <a:t>pekerja</a:t>
            </a:r>
            <a:r>
              <a:rPr lang="en-IN" dirty="0"/>
              <a:t> </a:t>
            </a:r>
            <a:r>
              <a:rPr lang="en-IN" dirty="0" err="1"/>
              <a:t>kemudian</a:t>
            </a:r>
            <a:r>
              <a:rPr lang="en-IN" dirty="0"/>
              <a:t> </a:t>
            </a:r>
            <a:r>
              <a:rPr lang="en-IN" dirty="0" err="1"/>
              <a:t>menerima</a:t>
            </a:r>
            <a:r>
              <a:rPr lang="en-IN" dirty="0"/>
              <a:t> </a:t>
            </a:r>
            <a:r>
              <a:rPr lang="en-IN" dirty="0" err="1"/>
              <a:t>koneksi</a:t>
            </a:r>
            <a:r>
              <a:rPr lang="en-IN" dirty="0"/>
              <a:t> </a:t>
            </a:r>
            <a:r>
              <a:rPr lang="en-IN" dirty="0" err="1"/>
              <a:t>masuk</a:t>
            </a:r>
            <a:r>
              <a:rPr lang="en-IN" dirty="0"/>
              <a:t> </a:t>
            </a:r>
            <a:r>
              <a:rPr lang="en-IN" dirty="0" err="1"/>
              <a:t>secara</a:t>
            </a:r>
            <a:r>
              <a:rPr lang="en-IN" dirty="0"/>
              <a:t> </a:t>
            </a:r>
            <a:r>
              <a:rPr lang="en-IN" dirty="0" err="1"/>
              <a:t>langsung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Methods, Properties and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Ada </a:t>
            </a:r>
            <a:r>
              <a:rPr lang="en-IN" dirty="0" err="1"/>
              <a:t>beberapa</a:t>
            </a:r>
            <a:r>
              <a:rPr lang="en-IN" dirty="0"/>
              <a:t> </a:t>
            </a:r>
            <a:r>
              <a:rPr lang="en-IN" dirty="0" err="1"/>
              <a:t>peristiwa</a:t>
            </a:r>
            <a:r>
              <a:rPr lang="en-IN" dirty="0"/>
              <a:t> yang </a:t>
            </a:r>
            <a:r>
              <a:rPr lang="en-IN" dirty="0" err="1"/>
              <a:t>dapat</a:t>
            </a:r>
            <a:r>
              <a:rPr lang="en-IN" dirty="0"/>
              <a:t> </a:t>
            </a:r>
            <a:r>
              <a:rPr lang="en-IN" dirty="0" err="1"/>
              <a:t>kita</a:t>
            </a:r>
            <a:r>
              <a:rPr lang="en-IN" dirty="0"/>
              <a:t> </a:t>
            </a:r>
            <a:r>
              <a:rPr lang="en-IN" dirty="0" err="1"/>
              <a:t>tangani</a:t>
            </a:r>
            <a:r>
              <a:rPr lang="en-IN" dirty="0"/>
              <a:t> </a:t>
            </a:r>
            <a:r>
              <a:rPr lang="en-IN" dirty="0" err="1"/>
              <a:t>selama</a:t>
            </a:r>
            <a:r>
              <a:rPr lang="en-IN" dirty="0"/>
              <a:t> </a:t>
            </a:r>
            <a:r>
              <a:rPr lang="en-IN" dirty="0" err="1"/>
              <a:t>pengelompokan</a:t>
            </a:r>
            <a:r>
              <a:rPr lang="en-IN" dirty="0"/>
              <a:t> Node JS – </a:t>
            </a:r>
          </a:p>
          <a:p>
            <a:pPr lvl="1"/>
            <a:r>
              <a:rPr lang="en-IN" dirty="0"/>
              <a:t>Online, Fork, Message, Disconnect, Exit etc.</a:t>
            </a:r>
          </a:p>
          <a:p>
            <a:r>
              <a:rPr lang="en-IN" dirty="0"/>
              <a:t>Methods – </a:t>
            </a:r>
          </a:p>
          <a:p>
            <a:pPr lvl="1"/>
            <a:r>
              <a:rPr lang="en-IN" dirty="0"/>
              <a:t>Disconnect, Fork etc.</a:t>
            </a:r>
          </a:p>
          <a:p>
            <a:r>
              <a:rPr lang="en-IN" dirty="0"/>
              <a:t>Properties – </a:t>
            </a:r>
          </a:p>
          <a:p>
            <a:pPr lvl="1"/>
            <a:r>
              <a:rPr lang="en-IN" dirty="0" err="1"/>
              <a:t>IsMaster</a:t>
            </a:r>
            <a:r>
              <a:rPr lang="en-IN" dirty="0"/>
              <a:t>, </a:t>
            </a:r>
            <a:r>
              <a:rPr lang="en-IN" dirty="0" err="1"/>
              <a:t>IsWorker</a:t>
            </a:r>
            <a:r>
              <a:rPr lang="en-IN" dirty="0"/>
              <a:t>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Worker Class Methods, Properties and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Ada </a:t>
            </a:r>
            <a:r>
              <a:rPr lang="en-IN" dirty="0" err="1"/>
              <a:t>beberapa</a:t>
            </a:r>
            <a:r>
              <a:rPr lang="en-IN" dirty="0"/>
              <a:t> acara yang </a:t>
            </a:r>
            <a:r>
              <a:rPr lang="en-IN" dirty="0" err="1"/>
              <a:t>dapat</a:t>
            </a:r>
            <a:r>
              <a:rPr lang="en-IN" dirty="0"/>
              <a:t> </a:t>
            </a:r>
            <a:r>
              <a:rPr lang="en-IN" dirty="0" err="1"/>
              <a:t>kita</a:t>
            </a:r>
            <a:r>
              <a:rPr lang="en-IN" dirty="0"/>
              <a:t> </a:t>
            </a:r>
            <a:r>
              <a:rPr lang="en-IN" dirty="0" err="1"/>
              <a:t>tangani</a:t>
            </a:r>
            <a:r>
              <a:rPr lang="en-IN" dirty="0"/>
              <a:t> </a:t>
            </a:r>
            <a:r>
              <a:rPr lang="en-IN" dirty="0" err="1"/>
              <a:t>dengan</a:t>
            </a:r>
            <a:r>
              <a:rPr lang="en-IN" dirty="0"/>
              <a:t> </a:t>
            </a:r>
          </a:p>
          <a:p>
            <a:r>
              <a:rPr lang="en-IN" dirty="0"/>
              <a:t>Worker class – </a:t>
            </a:r>
          </a:p>
          <a:p>
            <a:pPr lvl="1"/>
            <a:r>
              <a:rPr lang="en-IN" dirty="0"/>
              <a:t>Online, Message, Disconnect, Exit etc.</a:t>
            </a:r>
          </a:p>
          <a:p>
            <a:r>
              <a:rPr lang="en-IN" dirty="0"/>
              <a:t>Methods – </a:t>
            </a:r>
          </a:p>
          <a:p>
            <a:pPr lvl="1"/>
            <a:r>
              <a:rPr lang="en-IN" dirty="0"/>
              <a:t>Disconnect, </a:t>
            </a:r>
            <a:r>
              <a:rPr lang="en-IN" dirty="0" err="1"/>
              <a:t>IsConnected</a:t>
            </a:r>
            <a:r>
              <a:rPr lang="en-IN" dirty="0"/>
              <a:t>, </a:t>
            </a:r>
            <a:r>
              <a:rPr lang="en-IN" dirty="0" err="1"/>
              <a:t>IsDead</a:t>
            </a:r>
            <a:r>
              <a:rPr lang="en-IN" dirty="0"/>
              <a:t>, Kill, Send etc.</a:t>
            </a:r>
          </a:p>
          <a:p>
            <a:r>
              <a:rPr lang="en-IN" dirty="0"/>
              <a:t>Properties – </a:t>
            </a:r>
          </a:p>
          <a:p>
            <a:pPr lvl="1"/>
            <a:r>
              <a:rPr lang="en-IN" dirty="0"/>
              <a:t>Id, Process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get CPU count?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err="1"/>
              <a:t>Untuk</a:t>
            </a:r>
            <a:r>
              <a:rPr lang="en-IN" dirty="0"/>
              <a:t> </a:t>
            </a:r>
            <a:r>
              <a:rPr lang="en-IN" dirty="0" err="1"/>
              <a:t>mengetahui</a:t>
            </a:r>
            <a:r>
              <a:rPr lang="en-IN" dirty="0"/>
              <a:t> </a:t>
            </a:r>
            <a:r>
              <a:rPr lang="en-IN" dirty="0" err="1"/>
              <a:t>berapa</a:t>
            </a:r>
            <a:r>
              <a:rPr lang="en-IN" dirty="0"/>
              <a:t> </a:t>
            </a:r>
            <a:r>
              <a:rPr lang="en-IN" dirty="0" err="1"/>
              <a:t>banyak</a:t>
            </a:r>
            <a:r>
              <a:rPr lang="en-IN" dirty="0"/>
              <a:t> logical CPU yang </a:t>
            </a:r>
            <a:r>
              <a:rPr lang="en-IN" dirty="0" err="1"/>
              <a:t>tersedia</a:t>
            </a:r>
            <a:r>
              <a:rPr lang="en-IN" dirty="0"/>
              <a:t> di </a:t>
            </a:r>
            <a:r>
              <a:rPr lang="en-IN" dirty="0" err="1"/>
              <a:t>mesin</a:t>
            </a:r>
            <a:r>
              <a:rPr lang="en-IN" dirty="0"/>
              <a:t> kami, kami </a:t>
            </a:r>
            <a:r>
              <a:rPr lang="en-IN" dirty="0" err="1"/>
              <a:t>dapat</a:t>
            </a:r>
            <a:r>
              <a:rPr lang="en-IN" dirty="0"/>
              <a:t> </a:t>
            </a:r>
            <a:r>
              <a:rPr lang="en-IN" dirty="0" err="1"/>
              <a:t>menggunakan</a:t>
            </a:r>
            <a:r>
              <a:rPr lang="en-IN" dirty="0"/>
              <a:t> OS module 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os.cpus</a:t>
            </a:r>
            <a:r>
              <a:rPr lang="en-IN" dirty="0"/>
              <a:t>()</a:t>
            </a:r>
          </a:p>
          <a:p>
            <a:pPr marL="971550" lvl="1" indent="-457200"/>
            <a:r>
              <a:rPr lang="en-IN" dirty="0"/>
              <a:t>Returns an array of objects </a:t>
            </a:r>
            <a:r>
              <a:rPr lang="it-IT" dirty="0"/>
              <a:t>berisi informasi tentang setiap inti CPU logis</a:t>
            </a:r>
            <a:endParaRPr lang="en-IN" dirty="0"/>
          </a:p>
          <a:p>
            <a:pPr marL="57150" indent="0">
              <a:buNone/>
            </a:pPr>
            <a:endParaRPr lang="en-IN" dirty="0"/>
          </a:p>
          <a:p>
            <a:pPr marL="57150" indent="0">
              <a:buNone/>
            </a:pPr>
            <a:r>
              <a:rPr lang="en-IN" dirty="0" err="1"/>
              <a:t>os.cpus</a:t>
            </a:r>
            <a:r>
              <a:rPr lang="en-IN" dirty="0"/>
              <a:t>().length</a:t>
            </a:r>
          </a:p>
          <a:p>
            <a:pPr marL="971550" lvl="1" indent="-457200"/>
            <a:r>
              <a:rPr lang="en-IN" dirty="0"/>
              <a:t>Returns the count of logical CPUs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6538"/>
            <a:ext cx="10972800" cy="1143000"/>
          </a:xfrm>
        </p:spPr>
        <p:txBody>
          <a:bodyPr/>
          <a:lstStyle/>
          <a:p>
            <a:r>
              <a:rPr lang="en-IN" b="1" i="1" dirty="0"/>
              <a:t>Let’s look at an example</a:t>
            </a:r>
            <a:r>
              <a:rPr lang="en-IN" i="1" dirty="0"/>
              <a:t>!!!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6462</TotalTime>
  <Words>292</Words>
  <Application>Microsoft Office PowerPoint</Application>
  <PresentationFormat>Widescreen</PresentationFormat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Introduction to Node JS Cluster Module</vt:lpstr>
      <vt:lpstr>Node JS Cluster Module</vt:lpstr>
      <vt:lpstr>Working of Cluster</vt:lpstr>
      <vt:lpstr>Cluster Module Methods </vt:lpstr>
      <vt:lpstr>Cluster Methods, Properties and Events</vt:lpstr>
      <vt:lpstr>Worker Class Methods, Properties and Events</vt:lpstr>
      <vt:lpstr>How to get CPU count?</vt:lpstr>
      <vt:lpstr>Let’s look at an example!!!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eki_i</dc:creator>
  <cp:lastModifiedBy>Eki Indradi</cp:lastModifiedBy>
  <cp:revision>306</cp:revision>
  <dcterms:created xsi:type="dcterms:W3CDTF">2014-08-26T23:50:27Z</dcterms:created>
  <dcterms:modified xsi:type="dcterms:W3CDTF">2021-06-26T12:32:22Z</dcterms:modified>
</cp:coreProperties>
</file>