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27-06-2021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Communication Between Master and Child Process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Pravinkumar</a:t>
            </a:r>
            <a:r>
              <a:rPr lang="en-IN" sz="2800" dirty="0"/>
              <a:t>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child_process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Modul ini bertujuan untuk mengaktifkan </a:t>
            </a:r>
            <a:r>
              <a:rPr lang="en-IN" dirty="0"/>
              <a:t>child processes (threads </a:t>
            </a:r>
            <a:r>
              <a:rPr lang="en-IN" dirty="0" err="1"/>
              <a:t>cpu</a:t>
            </a:r>
            <a:r>
              <a:rPr lang="en-IN" dirty="0"/>
              <a:t>)</a:t>
            </a:r>
          </a:p>
          <a:p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menjelaskan</a:t>
            </a:r>
            <a:r>
              <a:rPr lang="en-IN" dirty="0"/>
              <a:t> </a:t>
            </a:r>
            <a:r>
              <a:rPr lang="en-IN" dirty="0" err="1"/>
              <a:t>sejumlah</a:t>
            </a:r>
            <a:r>
              <a:rPr lang="en-IN" dirty="0"/>
              <a:t> </a:t>
            </a:r>
            <a:r>
              <a:rPr lang="en-IN" dirty="0" err="1"/>
              <a:t>metode</a:t>
            </a:r>
            <a:r>
              <a:rPr lang="en-IN" dirty="0"/>
              <a:t> function. Kita </a:t>
            </a:r>
            <a:r>
              <a:rPr lang="en-IN" dirty="0" err="1"/>
              <a:t>akan</a:t>
            </a:r>
            <a:r>
              <a:rPr lang="en-IN" dirty="0"/>
              <a:t> </a:t>
            </a:r>
            <a:r>
              <a:rPr lang="en-IN" dirty="0" err="1"/>
              <a:t>membahas</a:t>
            </a:r>
            <a:r>
              <a:rPr lang="en-IN" dirty="0"/>
              <a:t> </a:t>
            </a:r>
            <a:r>
              <a:rPr lang="en-IN" dirty="0" err="1"/>
              <a:t>tentang</a:t>
            </a:r>
            <a:r>
              <a:rPr lang="en-IN" dirty="0"/>
              <a:t> fork()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950" y="3863184"/>
            <a:ext cx="10498477" cy="18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child_process.fork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fork() </a:t>
            </a:r>
            <a:r>
              <a:rPr lang="en-IN" dirty="0" err="1"/>
              <a:t>contoh</a:t>
            </a:r>
            <a:r>
              <a:rPr lang="en-IN" dirty="0"/>
              <a:t>  method returns </a:t>
            </a:r>
            <a:r>
              <a:rPr lang="en-IN" dirty="0" err="1"/>
              <a:t>ChildProcess</a:t>
            </a:r>
            <a:r>
              <a:rPr lang="en-IN" dirty="0"/>
              <a:t> object</a:t>
            </a:r>
          </a:p>
          <a:p>
            <a:pPr lvl="1"/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mengimplementasikan</a:t>
            </a:r>
            <a:r>
              <a:rPr lang="en-IN" dirty="0"/>
              <a:t> Node JS </a:t>
            </a:r>
            <a:r>
              <a:rPr lang="en-IN" dirty="0" err="1"/>
              <a:t>EventEmitter</a:t>
            </a:r>
            <a:r>
              <a:rPr lang="en-IN" dirty="0"/>
              <a:t> API yang mana </a:t>
            </a:r>
            <a:r>
              <a:rPr lang="en-IN" dirty="0" err="1"/>
              <a:t>memungkinkan</a:t>
            </a:r>
            <a:r>
              <a:rPr lang="en-IN" dirty="0"/>
              <a:t> parent process </a:t>
            </a:r>
            <a:r>
              <a:rPr lang="en-IN" dirty="0" err="1"/>
              <a:t>untuk</a:t>
            </a:r>
            <a:r>
              <a:rPr lang="en-IN" dirty="0"/>
              <a:t> register listener functions</a:t>
            </a:r>
          </a:p>
          <a:p>
            <a:r>
              <a:rPr lang="en-IN" dirty="0"/>
              <a:t>Ketika </a:t>
            </a:r>
            <a:r>
              <a:rPr lang="en-IN" dirty="0" err="1"/>
              <a:t>peristiwa</a:t>
            </a:r>
            <a:r>
              <a:rPr lang="en-IN" dirty="0"/>
              <a:t> </a:t>
            </a:r>
            <a:r>
              <a:rPr lang="en-IN" dirty="0" err="1"/>
              <a:t>tertentu</a:t>
            </a:r>
            <a:r>
              <a:rPr lang="en-IN" dirty="0"/>
              <a:t> </a:t>
            </a:r>
            <a:r>
              <a:rPr lang="en-IN" dirty="0" err="1"/>
              <a:t>terjadi</a:t>
            </a:r>
            <a:r>
              <a:rPr lang="en-IN" dirty="0"/>
              <a:t> </a:t>
            </a:r>
            <a:r>
              <a:rPr lang="en-IN" dirty="0" err="1"/>
              <a:t>dalam</a:t>
            </a:r>
            <a:r>
              <a:rPr lang="en-IN" dirty="0"/>
              <a:t> </a:t>
            </a:r>
            <a:r>
              <a:rPr lang="en-IN" dirty="0" err="1"/>
              <a:t>siklus</a:t>
            </a:r>
            <a:r>
              <a:rPr lang="en-IN" dirty="0"/>
              <a:t> </a:t>
            </a:r>
            <a:r>
              <a:rPr lang="en-IN" dirty="0" err="1"/>
              <a:t>hidup</a:t>
            </a:r>
            <a:r>
              <a:rPr lang="en-IN" dirty="0"/>
              <a:t> child process, </a:t>
            </a:r>
            <a:r>
              <a:rPr lang="en-IN" dirty="0" err="1"/>
              <a:t>maka</a:t>
            </a:r>
            <a:r>
              <a:rPr lang="en-IN" dirty="0"/>
              <a:t> listener functions </a:t>
            </a:r>
            <a:r>
              <a:rPr lang="en-IN" dirty="0" err="1"/>
              <a:t>akan</a:t>
            </a:r>
            <a:r>
              <a:rPr lang="en-IN" dirty="0"/>
              <a:t> </a:t>
            </a:r>
            <a:r>
              <a:rPr lang="en-IN" dirty="0" err="1"/>
              <a:t>dieksekusi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child_process.fork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05397"/>
          </a:xfrm>
        </p:spPr>
        <p:txBody>
          <a:bodyPr>
            <a:normAutofit/>
          </a:bodyPr>
          <a:lstStyle/>
          <a:p>
            <a:r>
              <a:rPr lang="en-IN" dirty="0" err="1"/>
              <a:t>Metode</a:t>
            </a:r>
            <a:r>
              <a:rPr lang="en-IN" dirty="0"/>
              <a:t> </a:t>
            </a:r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mengembalikan</a:t>
            </a:r>
            <a:r>
              <a:rPr lang="en-IN" dirty="0"/>
              <a:t> </a:t>
            </a:r>
            <a:r>
              <a:rPr lang="en-IN" dirty="0" err="1"/>
              <a:t>obyek</a:t>
            </a:r>
            <a:r>
              <a:rPr lang="en-IN" dirty="0"/>
              <a:t> </a:t>
            </a:r>
            <a:r>
              <a:rPr lang="en-IN" dirty="0" err="1"/>
              <a:t>ChildProcess</a:t>
            </a:r>
            <a:r>
              <a:rPr lang="en-IN" dirty="0"/>
              <a:t>
</a:t>
            </a:r>
            <a:r>
              <a:rPr lang="en-IN" dirty="0" err="1"/>
              <a:t>Objek</a:t>
            </a:r>
            <a:r>
              <a:rPr lang="en-IN" dirty="0"/>
              <a:t> </a:t>
            </a:r>
            <a:r>
              <a:rPr lang="en-IN" dirty="0" err="1"/>
              <a:t>ChildProcess</a:t>
            </a:r>
            <a:r>
              <a:rPr lang="en-IN" dirty="0"/>
              <a:t> </a:t>
            </a:r>
            <a:r>
              <a:rPr lang="en-IN" dirty="0" err="1"/>
              <a:t>memiliki</a:t>
            </a:r>
            <a:r>
              <a:rPr lang="en-IN" dirty="0"/>
              <a:t> </a:t>
            </a:r>
            <a:r>
              <a:rPr lang="en-IN" dirty="0" err="1"/>
              <a:t>saluran</a:t>
            </a:r>
            <a:r>
              <a:rPr lang="en-IN" dirty="0"/>
              <a:t> </a:t>
            </a:r>
            <a:r>
              <a:rPr lang="en-IN" dirty="0" err="1"/>
              <a:t>komunikasi</a:t>
            </a:r>
            <a:r>
              <a:rPr lang="en-IN" dirty="0"/>
              <a:t> </a:t>
            </a:r>
            <a:r>
              <a:rPr lang="en-IN" dirty="0" err="1"/>
              <a:t>bawaan</a:t>
            </a:r>
            <a:r>
              <a:rPr lang="en-IN" dirty="0"/>
              <a:t> </a:t>
            </a:r>
            <a:r>
              <a:rPr lang="en-IN" dirty="0" err="1"/>
              <a:t>yaitu</a:t>
            </a:r>
            <a:r>
              <a:rPr lang="en-IN" dirty="0"/>
              <a:t> IPC [Inter Process Communication channel]
</a:t>
            </a:r>
            <a:r>
              <a:rPr lang="en-IN" dirty="0" err="1"/>
              <a:t>Dengan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</a:t>
            </a:r>
            <a:r>
              <a:rPr lang="en-IN" dirty="0" err="1"/>
              <a:t>saluran</a:t>
            </a:r>
            <a:r>
              <a:rPr lang="en-IN" dirty="0"/>
              <a:t> </a:t>
            </a:r>
            <a:r>
              <a:rPr lang="en-IN" dirty="0" err="1"/>
              <a:t>ini</a:t>
            </a:r>
            <a:r>
              <a:rPr lang="en-IN" dirty="0"/>
              <a:t>, </a:t>
            </a:r>
            <a:r>
              <a:rPr lang="en-IN" dirty="0" err="1"/>
              <a:t>pesan</a:t>
            </a:r>
            <a:r>
              <a:rPr lang="en-IN" dirty="0"/>
              <a:t>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dikirim</a:t>
            </a:r>
            <a:r>
              <a:rPr lang="en-IN" dirty="0"/>
              <a:t> </a:t>
            </a:r>
            <a:r>
              <a:rPr lang="en-IN" dirty="0" err="1"/>
              <a:t>bolak-balik</a:t>
            </a:r>
            <a:r>
              <a:rPr lang="en-IN" dirty="0"/>
              <a:t> </a:t>
            </a:r>
            <a:r>
              <a:rPr lang="en-IN" dirty="0" err="1"/>
              <a:t>antara</a:t>
            </a:r>
            <a:r>
              <a:rPr lang="en-IN" dirty="0"/>
              <a:t> parent dan child
</a:t>
            </a:r>
            <a:r>
              <a:rPr lang="en-IN" dirty="0" err="1"/>
              <a:t>Setiap</a:t>
            </a:r>
            <a:r>
              <a:rPr lang="en-IN" dirty="0"/>
              <a:t> proses </a:t>
            </a:r>
            <a:r>
              <a:rPr lang="en-IN" dirty="0" err="1"/>
              <a:t>memiliki</a:t>
            </a:r>
            <a:r>
              <a:rPr lang="en-IN" dirty="0"/>
              <a:t> </a:t>
            </a:r>
            <a:r>
              <a:rPr lang="en-IN" dirty="0" err="1"/>
              <a:t>memori</a:t>
            </a:r>
            <a:r>
              <a:rPr lang="en-IN" dirty="0"/>
              <a:t> </a:t>
            </a:r>
            <a:r>
              <a:rPr lang="en-IN" dirty="0" err="1"/>
              <a:t>sendiri</a:t>
            </a:r>
            <a:r>
              <a:rPr lang="en-IN" dirty="0"/>
              <a:t> pada V8 engine 
Note – </a:t>
            </a:r>
          </a:p>
          <a:p>
            <a:pPr lvl="1"/>
            <a:r>
              <a:rPr lang="sv-SE" b="1" i="1" dirty="0"/>
              <a:t>Karena alokasi sumber daya tambahan, pemijahan sejumlah besar proses Node JS tidak disarankan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Example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921000" y="1727200"/>
            <a:ext cx="8661400" cy="3975100"/>
            <a:chOff x="1701800" y="1727200"/>
            <a:chExt cx="8661400" cy="3975100"/>
          </a:xfrm>
        </p:grpSpPr>
        <p:sp>
          <p:nvSpPr>
            <p:cNvPr id="4" name="Rectangle 3"/>
            <p:cNvSpPr/>
            <p:nvPr/>
          </p:nvSpPr>
          <p:spPr>
            <a:xfrm>
              <a:off x="1701800" y="17399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Process - 1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41783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Process - 2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0" y="17272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Child Process  1</a:t>
              </a:r>
            </a:p>
            <a:p>
              <a:pPr algn="ctr"/>
              <a:endParaRPr lang="en-IN" sz="2400" dirty="0"/>
            </a:p>
            <a:p>
              <a:pPr algn="ctr"/>
              <a:r>
                <a:rPr lang="en-IN" sz="1600" b="1" dirty="0" err="1"/>
                <a:t>FabSeries</a:t>
              </a:r>
              <a:r>
                <a:rPr lang="en-IN" sz="1600" b="1" dirty="0"/>
                <a:t> – Worker – 1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0" y="41656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Child Process  2</a:t>
              </a:r>
            </a:p>
            <a:p>
              <a:pPr algn="ctr"/>
              <a:endParaRPr lang="en-IN" sz="2400" dirty="0"/>
            </a:p>
            <a:p>
              <a:pPr algn="ctr"/>
              <a:r>
                <a:rPr lang="en-IN" sz="1600" b="1" dirty="0" err="1"/>
                <a:t>FabSeries</a:t>
              </a:r>
              <a:r>
                <a:rPr lang="en-IN" sz="1600" b="1" dirty="0"/>
                <a:t> – Worker – 2 </a:t>
              </a: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4953000" y="2171700"/>
              <a:ext cx="2349500" cy="3098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Master Process</a:t>
              </a:r>
            </a:p>
          </p:txBody>
        </p:sp>
        <p:cxnSp>
          <p:nvCxnSpPr>
            <p:cNvPr id="10" name="Straight Arrow Connector 9"/>
            <p:cNvCxnSpPr>
              <a:stCxn id="8" idx="5"/>
              <a:endCxn id="4" idx="3"/>
            </p:cNvCxnSpPr>
            <p:nvPr/>
          </p:nvCxnSpPr>
          <p:spPr>
            <a:xfrm flipH="1" flipV="1">
              <a:off x="3937000" y="2501900"/>
              <a:ext cx="1309688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5"/>
              <a:endCxn id="5" idx="3"/>
            </p:cNvCxnSpPr>
            <p:nvPr/>
          </p:nvCxnSpPr>
          <p:spPr>
            <a:xfrm flipH="1">
              <a:off x="3937000" y="3721100"/>
              <a:ext cx="1309688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6" idx="1"/>
            </p:cNvCxnSpPr>
            <p:nvPr/>
          </p:nvCxnSpPr>
          <p:spPr>
            <a:xfrm flipV="1">
              <a:off x="7008813" y="2489200"/>
              <a:ext cx="1119187" cy="1231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1"/>
            </p:cNvCxnSpPr>
            <p:nvPr/>
          </p:nvCxnSpPr>
          <p:spPr>
            <a:xfrm>
              <a:off x="7008813" y="3721100"/>
              <a:ext cx="1119187" cy="1206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203200" y="17145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3200" y="25400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3200" y="33655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15900" y="42164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Request4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5900" y="50546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Request5</a:t>
            </a:r>
          </a:p>
        </p:txBody>
      </p: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>
            <a:off x="1206500" y="2038350"/>
            <a:ext cx="1714500" cy="290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4" idx="1"/>
          </p:cNvCxnSpPr>
          <p:nvPr/>
        </p:nvCxnSpPr>
        <p:spPr>
          <a:xfrm flipV="1">
            <a:off x="1206500" y="2501900"/>
            <a:ext cx="17145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5" idx="1"/>
          </p:cNvCxnSpPr>
          <p:nvPr/>
        </p:nvCxnSpPr>
        <p:spPr>
          <a:xfrm>
            <a:off x="1206500" y="3689350"/>
            <a:ext cx="1714500" cy="1250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4" idx="1"/>
          </p:cNvCxnSpPr>
          <p:nvPr/>
        </p:nvCxnSpPr>
        <p:spPr>
          <a:xfrm flipV="1">
            <a:off x="1219200" y="2501900"/>
            <a:ext cx="1701800" cy="203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5" idx="1"/>
          </p:cNvCxnSpPr>
          <p:nvPr/>
        </p:nvCxnSpPr>
        <p:spPr>
          <a:xfrm flipV="1">
            <a:off x="1219200" y="4940300"/>
            <a:ext cx="170180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2900" y="2540000"/>
            <a:ext cx="7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Fork()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59400" y="4572000"/>
            <a:ext cx="7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Fork()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83700" y="11430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child_process Module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/>
              <a:t>Let’s look at an example</a:t>
            </a:r>
            <a:r>
              <a:rPr lang="en-IN" i="1" dirty="0"/>
              <a:t>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199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Communication Between Master and Child Process</vt:lpstr>
      <vt:lpstr>Introduction to child_process module</vt:lpstr>
      <vt:lpstr>child_process.fork() method</vt:lpstr>
      <vt:lpstr>child_process.fork() method</vt:lpstr>
      <vt:lpstr>Our Example</vt:lpstr>
      <vt:lpstr>Let’s look at an example!!!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 Indradi</dc:creator>
  <cp:lastModifiedBy>Eki Indradi</cp:lastModifiedBy>
  <cp:revision>281</cp:revision>
  <dcterms:created xsi:type="dcterms:W3CDTF">2014-08-26T23:50:27Z</dcterms:created>
  <dcterms:modified xsi:type="dcterms:W3CDTF">2021-06-27T14:01:34Z</dcterms:modified>
</cp:coreProperties>
</file>