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>
        <p:scale>
          <a:sx n="75" d="100"/>
          <a:sy n="75" d="100"/>
        </p:scale>
        <p:origin x="-408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1DE72-D743-43B0-BC78-EF3B9E5A4DC8}" type="datetimeFigureOut">
              <a:rPr lang="en-IN" smtClean="0"/>
              <a:pPr/>
              <a:t>04-02-2020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4274F-9EB8-4F8C-BBD5-FF632DB7F7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4274F-9EB8-4F8C-BBD5-FF632DB7F7E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96476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IN" sz="6000" dirty="0" smtClean="0"/>
              <a:t>Communication Between Master and Child Process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4824645" y="3116139"/>
            <a:ext cx="277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 smtClean="0"/>
              <a:t>Pravinkumar</a:t>
            </a:r>
            <a:r>
              <a:rPr lang="en-IN" sz="2800" dirty="0" smtClean="0"/>
              <a:t> R .D.</a:t>
            </a:r>
            <a:endParaRPr lang="en-IN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5955" y="3815769"/>
            <a:ext cx="2247900" cy="2619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86701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child_process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module provides the ability to spawn child processes</a:t>
            </a:r>
          </a:p>
          <a:p>
            <a:r>
              <a:rPr lang="en-IN" dirty="0" smtClean="0"/>
              <a:t>It offers number of methods. We will talk about fork() method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7888" y="3363913"/>
            <a:ext cx="10498477" cy="186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child_process.fork</a:t>
            </a:r>
            <a:r>
              <a:rPr lang="en-IN" dirty="0" smtClean="0"/>
              <a:t>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fork() method returns an instance of </a:t>
            </a:r>
            <a:r>
              <a:rPr lang="en-IN" dirty="0" err="1" smtClean="0"/>
              <a:t>ChildProcess</a:t>
            </a:r>
            <a:r>
              <a:rPr lang="en-IN" dirty="0" smtClean="0"/>
              <a:t> object</a:t>
            </a:r>
          </a:p>
          <a:p>
            <a:pPr lvl="1"/>
            <a:r>
              <a:rPr lang="en-IN" dirty="0" smtClean="0"/>
              <a:t>It implements the Node JS </a:t>
            </a:r>
            <a:r>
              <a:rPr lang="en-IN" dirty="0" err="1" smtClean="0"/>
              <a:t>EventEmitter</a:t>
            </a:r>
            <a:r>
              <a:rPr lang="en-IN" dirty="0" smtClean="0"/>
              <a:t> API which allows parent process to register listener functions</a:t>
            </a:r>
          </a:p>
          <a:p>
            <a:r>
              <a:rPr lang="en-IN" dirty="0" smtClean="0"/>
              <a:t>When certain events occurs in the lifecycle of child process, these listener functions will get executed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child_process.fork</a:t>
            </a:r>
            <a:r>
              <a:rPr lang="en-IN" dirty="0" smtClean="0"/>
              <a:t>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05397"/>
          </a:xfrm>
        </p:spPr>
        <p:txBody>
          <a:bodyPr/>
          <a:lstStyle/>
          <a:p>
            <a:r>
              <a:rPr lang="en-IN" dirty="0" smtClean="0"/>
              <a:t>This method returns </a:t>
            </a:r>
            <a:r>
              <a:rPr lang="en-IN" dirty="0" err="1" smtClean="0"/>
              <a:t>ChildProcess</a:t>
            </a:r>
            <a:r>
              <a:rPr lang="en-IN" dirty="0" smtClean="0"/>
              <a:t> object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ChildProcess</a:t>
            </a:r>
            <a:r>
              <a:rPr lang="en-IN" dirty="0" smtClean="0"/>
              <a:t> object has built-in communication channel which is IPC [Inter Process Communication channel]</a:t>
            </a:r>
          </a:p>
          <a:p>
            <a:r>
              <a:rPr lang="en-IN" dirty="0" smtClean="0"/>
              <a:t>Using this channel, messages can be send back and forth between parent and child</a:t>
            </a:r>
          </a:p>
          <a:p>
            <a:r>
              <a:rPr lang="en-IN" dirty="0" smtClean="0"/>
              <a:t>Each process has its own memory with their own V8 engine</a:t>
            </a:r>
          </a:p>
          <a:p>
            <a:r>
              <a:rPr lang="en-IN" dirty="0" smtClean="0"/>
              <a:t>Note – </a:t>
            </a:r>
          </a:p>
          <a:p>
            <a:pPr lvl="1"/>
            <a:r>
              <a:rPr lang="en-IN" b="1" i="1" dirty="0" smtClean="0"/>
              <a:t>Because of additional resource allocation, spawning large number of Node JS processes is not recommended</a:t>
            </a: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Example</a:t>
            </a:r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2921000" y="1727200"/>
            <a:ext cx="8661400" cy="3975100"/>
            <a:chOff x="1701800" y="1727200"/>
            <a:chExt cx="8661400" cy="3975100"/>
          </a:xfrm>
        </p:grpSpPr>
        <p:sp>
          <p:nvSpPr>
            <p:cNvPr id="4" name="Rectangle 3"/>
            <p:cNvSpPr/>
            <p:nvPr/>
          </p:nvSpPr>
          <p:spPr>
            <a:xfrm>
              <a:off x="1701800" y="1739900"/>
              <a:ext cx="2235200" cy="1524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Process - 1</a:t>
              </a:r>
              <a:endParaRPr lang="en-IN" sz="2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701800" y="4178300"/>
              <a:ext cx="2235200" cy="1524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Process - 2</a:t>
              </a:r>
              <a:endParaRPr lang="en-IN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128000" y="1727200"/>
              <a:ext cx="2235200" cy="1524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Child Process  1</a:t>
              </a:r>
            </a:p>
            <a:p>
              <a:pPr algn="ctr"/>
              <a:endParaRPr lang="en-IN" sz="2400" dirty="0" smtClean="0"/>
            </a:p>
            <a:p>
              <a:pPr algn="ctr"/>
              <a:r>
                <a:rPr lang="en-IN" sz="1600" b="1" dirty="0" err="1" smtClean="0"/>
                <a:t>FabSeries</a:t>
              </a:r>
              <a:r>
                <a:rPr lang="en-IN" sz="1600" b="1" dirty="0" smtClean="0"/>
                <a:t> – Worker – 1 </a:t>
              </a:r>
              <a:endParaRPr lang="en-IN" sz="16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128000" y="4165600"/>
              <a:ext cx="2235200" cy="1524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Child Process  2</a:t>
              </a:r>
            </a:p>
            <a:p>
              <a:pPr algn="ctr"/>
              <a:endParaRPr lang="en-IN" sz="2400" dirty="0" smtClean="0"/>
            </a:p>
            <a:p>
              <a:pPr algn="ctr"/>
              <a:r>
                <a:rPr lang="en-IN" sz="1600" b="1" dirty="0" err="1" smtClean="0"/>
                <a:t>FabSeries</a:t>
              </a:r>
              <a:r>
                <a:rPr lang="en-IN" sz="1600" b="1" dirty="0" smtClean="0"/>
                <a:t> – Worker – 2 </a:t>
              </a:r>
              <a:endParaRPr lang="en-IN" sz="1600" b="1" dirty="0"/>
            </a:p>
          </p:txBody>
        </p:sp>
        <p:sp>
          <p:nvSpPr>
            <p:cNvPr id="8" name="Parallelogram 7"/>
            <p:cNvSpPr/>
            <p:nvPr/>
          </p:nvSpPr>
          <p:spPr>
            <a:xfrm>
              <a:off x="4953000" y="2171700"/>
              <a:ext cx="2349500" cy="30988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/>
                <a:t>Master Process</a:t>
              </a:r>
              <a:endParaRPr lang="en-IN" sz="3200" dirty="0"/>
            </a:p>
          </p:txBody>
        </p:sp>
        <p:cxnSp>
          <p:nvCxnSpPr>
            <p:cNvPr id="10" name="Straight Arrow Connector 9"/>
            <p:cNvCxnSpPr>
              <a:stCxn id="8" idx="5"/>
              <a:endCxn id="4" idx="3"/>
            </p:cNvCxnSpPr>
            <p:nvPr/>
          </p:nvCxnSpPr>
          <p:spPr>
            <a:xfrm flipH="1" flipV="1">
              <a:off x="3937000" y="2501900"/>
              <a:ext cx="1309688" cy="1219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5"/>
              <a:endCxn id="5" idx="3"/>
            </p:cNvCxnSpPr>
            <p:nvPr/>
          </p:nvCxnSpPr>
          <p:spPr>
            <a:xfrm flipH="1">
              <a:off x="3937000" y="3721100"/>
              <a:ext cx="1309688" cy="1219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2"/>
              <a:endCxn id="6" idx="1"/>
            </p:cNvCxnSpPr>
            <p:nvPr/>
          </p:nvCxnSpPr>
          <p:spPr>
            <a:xfrm flipV="1">
              <a:off x="7008813" y="2489200"/>
              <a:ext cx="1119187" cy="1231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2"/>
              <a:endCxn id="7" idx="1"/>
            </p:cNvCxnSpPr>
            <p:nvPr/>
          </p:nvCxnSpPr>
          <p:spPr>
            <a:xfrm>
              <a:off x="7008813" y="3721100"/>
              <a:ext cx="1119187" cy="1206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ounded Rectangle 18"/>
          <p:cNvSpPr/>
          <p:nvPr/>
        </p:nvSpPr>
        <p:spPr>
          <a:xfrm>
            <a:off x="203200" y="1714500"/>
            <a:ext cx="1003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Request1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203200" y="2540000"/>
            <a:ext cx="1003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Request2</a:t>
            </a:r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203200" y="3365500"/>
            <a:ext cx="1003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Request3</a:t>
            </a:r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215900" y="4216400"/>
            <a:ext cx="1003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Request4</a:t>
            </a:r>
            <a:endParaRPr lang="en-IN" dirty="0"/>
          </a:p>
        </p:txBody>
      </p:sp>
      <p:sp>
        <p:nvSpPr>
          <p:cNvPr id="23" name="Rounded Rectangle 22"/>
          <p:cNvSpPr/>
          <p:nvPr/>
        </p:nvSpPr>
        <p:spPr>
          <a:xfrm>
            <a:off x="215900" y="5054600"/>
            <a:ext cx="1003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Request5</a:t>
            </a:r>
            <a:endParaRPr lang="en-IN" dirty="0"/>
          </a:p>
        </p:txBody>
      </p:sp>
      <p:cxnSp>
        <p:nvCxnSpPr>
          <p:cNvPr id="25" name="Straight Arrow Connector 24"/>
          <p:cNvCxnSpPr>
            <a:stCxn id="19" idx="3"/>
            <a:endCxn id="5" idx="1"/>
          </p:cNvCxnSpPr>
          <p:nvPr/>
        </p:nvCxnSpPr>
        <p:spPr>
          <a:xfrm>
            <a:off x="1206500" y="2038350"/>
            <a:ext cx="1714500" cy="290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3"/>
            <a:endCxn id="4" idx="1"/>
          </p:cNvCxnSpPr>
          <p:nvPr/>
        </p:nvCxnSpPr>
        <p:spPr>
          <a:xfrm flipV="1">
            <a:off x="1206500" y="2501900"/>
            <a:ext cx="1714500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3"/>
            <a:endCxn id="5" idx="1"/>
          </p:cNvCxnSpPr>
          <p:nvPr/>
        </p:nvCxnSpPr>
        <p:spPr>
          <a:xfrm>
            <a:off x="1206500" y="3689350"/>
            <a:ext cx="1714500" cy="1250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  <a:endCxn id="4" idx="1"/>
          </p:cNvCxnSpPr>
          <p:nvPr/>
        </p:nvCxnSpPr>
        <p:spPr>
          <a:xfrm flipV="1">
            <a:off x="1219200" y="2501900"/>
            <a:ext cx="1701800" cy="2038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3"/>
            <a:endCxn id="5" idx="1"/>
          </p:cNvCxnSpPr>
          <p:nvPr/>
        </p:nvCxnSpPr>
        <p:spPr>
          <a:xfrm flipV="1">
            <a:off x="1219200" y="4940300"/>
            <a:ext cx="1701800" cy="43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22900" y="2540000"/>
            <a:ext cx="73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Fork()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5359400" y="4572000"/>
            <a:ext cx="73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Fork()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9283700" y="1143000"/>
            <a:ext cx="22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child_process Module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6538"/>
            <a:ext cx="10972800" cy="1143000"/>
          </a:xfrm>
        </p:spPr>
        <p:txBody>
          <a:bodyPr/>
          <a:lstStyle/>
          <a:p>
            <a:r>
              <a:rPr lang="en-IN" b="1" i="1" dirty="0" smtClean="0"/>
              <a:t>Let’s look at an example</a:t>
            </a:r>
            <a:r>
              <a:rPr lang="en-IN" i="1" dirty="0" smtClean="0"/>
              <a:t>!!!</a:t>
            </a:r>
            <a:endParaRPr lang="en-IN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5901</TotalTime>
  <Words>194</Words>
  <Application>Microsoft Office PowerPoint</Application>
  <PresentationFormat>Custom</PresentationFormat>
  <Paragraphs>36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Communication Between Master and Child Process</vt:lpstr>
      <vt:lpstr>Introduction to child_process module</vt:lpstr>
      <vt:lpstr>child_process.fork() method</vt:lpstr>
      <vt:lpstr>child_process.fork() method</vt:lpstr>
      <vt:lpstr>Our Example</vt:lpstr>
      <vt:lpstr>Let’s look at an example!!!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LiteITLabs Company</cp:lastModifiedBy>
  <cp:revision>277</cp:revision>
  <dcterms:created xsi:type="dcterms:W3CDTF">2014-08-26T23:50:27Z</dcterms:created>
  <dcterms:modified xsi:type="dcterms:W3CDTF">2020-02-04T16:26:25Z</dcterms:modified>
</cp:coreProperties>
</file>