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27-06-2021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abbitmq.com/install-window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Introduction to </a:t>
            </a:r>
            <a:r>
              <a:rPr lang="en-US" sz="6000" dirty="0" err="1"/>
              <a:t>RabbitMQ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Pravinkumar</a:t>
            </a:r>
            <a:r>
              <a:rPr lang="en-IN" sz="2800" dirty="0"/>
              <a:t> R .D.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701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assertQueue</a:t>
            </a:r>
            <a:r>
              <a:rPr lang="en-IN" dirty="0"/>
              <a:t> – </a:t>
            </a:r>
          </a:p>
          <a:p>
            <a:pPr lvl="1"/>
            <a:r>
              <a:rPr lang="en-IN" dirty="0" err="1"/>
              <a:t>Menambahkan</a:t>
            </a:r>
            <a:r>
              <a:rPr lang="en-IN" dirty="0"/>
              <a:t> queue</a:t>
            </a:r>
          </a:p>
          <a:p>
            <a:r>
              <a:rPr lang="en-IN" dirty="0" err="1"/>
              <a:t>sendToQueue</a:t>
            </a:r>
            <a:r>
              <a:rPr lang="en-IN" dirty="0"/>
              <a:t> – </a:t>
            </a:r>
          </a:p>
          <a:p>
            <a:pPr lvl="1"/>
            <a:r>
              <a:rPr lang="en-IN" dirty="0" err="1"/>
              <a:t>Mengirim</a:t>
            </a:r>
            <a:r>
              <a:rPr lang="en-IN" dirty="0"/>
              <a:t> </a:t>
            </a:r>
            <a:r>
              <a:rPr lang="en-IN" dirty="0" err="1"/>
              <a:t>pesan</a:t>
            </a:r>
            <a:r>
              <a:rPr lang="en-IN" dirty="0"/>
              <a:t> </a:t>
            </a:r>
            <a:r>
              <a:rPr lang="en-IN" dirty="0" err="1"/>
              <a:t>ke</a:t>
            </a:r>
            <a:r>
              <a:rPr lang="en-IN" dirty="0"/>
              <a:t> queue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Sebagian </a:t>
            </a:r>
            <a:r>
              <a:rPr lang="en-IN" dirty="0" err="1"/>
              <a:t>besar</a:t>
            </a:r>
            <a:r>
              <a:rPr lang="en-IN" dirty="0"/>
              <a:t> </a:t>
            </a:r>
            <a:r>
              <a:rPr lang="en-IN" dirty="0" err="1"/>
              <a:t>kode</a:t>
            </a:r>
            <a:r>
              <a:rPr lang="en-IN" dirty="0"/>
              <a:t> </a:t>
            </a:r>
            <a:r>
              <a:rPr lang="en-IN" dirty="0" err="1"/>
              <a:t>untuk</a:t>
            </a:r>
            <a:r>
              <a:rPr lang="en-IN" dirty="0"/>
              <a:t> consumer </a:t>
            </a:r>
            <a:r>
              <a:rPr lang="en-IN" dirty="0" err="1"/>
              <a:t>sama</a:t>
            </a:r>
            <a:r>
              <a:rPr lang="en-IN" dirty="0"/>
              <a:t> </a:t>
            </a:r>
            <a:r>
              <a:rPr lang="en-IN" dirty="0" err="1"/>
              <a:t>kecuali</a:t>
            </a:r>
            <a:r>
              <a:rPr lang="en-IN" dirty="0"/>
              <a:t> producer, </a:t>
            </a:r>
            <a:r>
              <a:rPr lang="en-IN" dirty="0" err="1"/>
              <a:t>kebalikannya</a:t>
            </a:r>
            <a:r>
              <a:rPr lang="en-IN" dirty="0"/>
              <a:t> </a:t>
            </a:r>
            <a:r>
              <a:rPr lang="en-IN" dirty="0" err="1"/>
              <a:t>menggunakan</a:t>
            </a:r>
            <a:r>
              <a:rPr lang="en-IN" dirty="0"/>
              <a:t> </a:t>
            </a:r>
            <a:r>
              <a:rPr lang="en-IN" dirty="0" err="1"/>
              <a:t>sendToQueue</a:t>
            </a:r>
            <a:r>
              <a:rPr lang="en-IN" dirty="0"/>
              <a:t>() method, dan kami </a:t>
            </a:r>
            <a:r>
              <a:rPr lang="en-IN" dirty="0" err="1"/>
              <a:t>akan</a:t>
            </a:r>
            <a:r>
              <a:rPr lang="en-IN" dirty="0"/>
              <a:t> </a:t>
            </a:r>
            <a:r>
              <a:rPr lang="en-IN" dirty="0" err="1"/>
              <a:t>gunakan</a:t>
            </a:r>
            <a:r>
              <a:rPr lang="en-IN" dirty="0"/>
              <a:t> consume() method</a:t>
            </a:r>
          </a:p>
          <a:p>
            <a:r>
              <a:rPr lang="en-IN" dirty="0" err="1"/>
              <a:t>Metode</a:t>
            </a:r>
            <a:r>
              <a:rPr lang="en-IN" dirty="0"/>
              <a:t> </a:t>
            </a:r>
            <a:r>
              <a:rPr lang="en-IN" dirty="0" err="1"/>
              <a:t>ini</a:t>
            </a:r>
            <a:r>
              <a:rPr lang="en-IN" dirty="0"/>
              <a:t> </a:t>
            </a:r>
            <a:r>
              <a:rPr lang="en-IN" dirty="0" err="1"/>
              <a:t>mengambil</a:t>
            </a:r>
            <a:r>
              <a:rPr lang="en-IN" dirty="0"/>
              <a:t> </a:t>
            </a:r>
            <a:r>
              <a:rPr lang="en-IN" dirty="0" err="1"/>
              <a:t>dua</a:t>
            </a:r>
            <a:r>
              <a:rPr lang="en-IN" dirty="0"/>
              <a:t> parameter – </a:t>
            </a:r>
          </a:p>
          <a:p>
            <a:pPr lvl="1"/>
            <a:r>
              <a:rPr lang="en-IN" dirty="0"/>
              <a:t>Queue Name</a:t>
            </a:r>
          </a:p>
          <a:p>
            <a:pPr lvl="1"/>
            <a:r>
              <a:rPr lang="en-IN" dirty="0"/>
              <a:t>Call back function  - </a:t>
            </a:r>
            <a:r>
              <a:rPr lang="sv-SE" dirty="0"/>
              <a:t>yang menerima pesan dari queue yang diberikan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1595438"/>
            <a:ext cx="98488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the path – </a:t>
            </a:r>
          </a:p>
          <a:p>
            <a:pPr lvl="1"/>
            <a:r>
              <a:rPr lang="en-IN" dirty="0"/>
              <a:t>C:\Program Files\RabbitMQ Server\rabbitmq_server-3.8.2\</a:t>
            </a:r>
            <a:r>
              <a:rPr lang="en-IN" dirty="0" err="1"/>
              <a:t>sbin</a:t>
            </a:r>
            <a:endParaRPr lang="en-IN" dirty="0"/>
          </a:p>
          <a:p>
            <a:r>
              <a:rPr lang="en-IN" dirty="0"/>
              <a:t>Open the path in command prompt and type a command – </a:t>
            </a:r>
          </a:p>
          <a:p>
            <a:pPr lvl="1"/>
            <a:r>
              <a:rPr lang="en-IN" dirty="0" err="1"/>
              <a:t>rabbitmqctl</a:t>
            </a:r>
            <a:r>
              <a:rPr lang="en-IN" dirty="0"/>
              <a:t> </a:t>
            </a:r>
            <a:r>
              <a:rPr lang="en-IN" dirty="0" err="1"/>
              <a:t>list_queues</a:t>
            </a:r>
            <a:endParaRPr lang="en-IN" dirty="0"/>
          </a:p>
          <a:p>
            <a:r>
              <a:rPr lang="en-IN" dirty="0"/>
              <a:t>Using this command you will see all the queues from RabbitMQ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RabbitMQ Web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melihat</a:t>
            </a:r>
            <a:r>
              <a:rPr lang="en-IN" dirty="0"/>
              <a:t> </a:t>
            </a:r>
            <a:r>
              <a:rPr lang="en-IN" dirty="0" err="1"/>
              <a:t>semua</a:t>
            </a:r>
            <a:r>
              <a:rPr lang="en-IN" dirty="0"/>
              <a:t> queues dan </a:t>
            </a:r>
            <a:r>
              <a:rPr lang="en-IN" dirty="0" err="1"/>
              <a:t>detailnya</a:t>
            </a:r>
            <a:r>
              <a:rPr lang="en-IN" dirty="0"/>
              <a:t>, </a:t>
            </a:r>
            <a:r>
              <a:rPr lang="en-IN" dirty="0" err="1"/>
              <a:t>kita</a:t>
            </a:r>
            <a:r>
              <a:rPr lang="en-IN" dirty="0"/>
              <a:t> </a:t>
            </a:r>
            <a:r>
              <a:rPr lang="en-IN" dirty="0" err="1"/>
              <a:t>dapat</a:t>
            </a:r>
            <a:r>
              <a:rPr lang="en-IN" dirty="0"/>
              <a:t> </a:t>
            </a:r>
            <a:r>
              <a:rPr lang="en-IN" dirty="0" err="1"/>
              <a:t>menggunakan</a:t>
            </a:r>
            <a:r>
              <a:rPr lang="en-IN" dirty="0"/>
              <a:t> RabbitMQ web interface – </a:t>
            </a:r>
          </a:p>
          <a:p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membuka</a:t>
            </a:r>
            <a:r>
              <a:rPr lang="en-IN" dirty="0"/>
              <a:t> </a:t>
            </a:r>
            <a:r>
              <a:rPr lang="en-IN" dirty="0" err="1"/>
              <a:t>antarmuka</a:t>
            </a:r>
            <a:r>
              <a:rPr lang="en-IN" dirty="0"/>
              <a:t> web, </a:t>
            </a:r>
            <a:r>
              <a:rPr lang="en-IN" dirty="0" err="1"/>
              <a:t>buka</a:t>
            </a:r>
            <a:r>
              <a:rPr lang="en-IN" dirty="0"/>
              <a:t> browser dan </a:t>
            </a:r>
            <a:r>
              <a:rPr lang="en-IN" dirty="0" err="1"/>
              <a:t>ketik</a:t>
            </a:r>
            <a:r>
              <a:rPr lang="en-IN" dirty="0"/>
              <a:t> di </a:t>
            </a:r>
            <a:r>
              <a:rPr lang="en-IN" dirty="0" err="1"/>
              <a:t>bawah</a:t>
            </a:r>
            <a:r>
              <a:rPr lang="en-IN" dirty="0"/>
              <a:t> </a:t>
            </a:r>
            <a:r>
              <a:rPr lang="en-IN" dirty="0" err="1"/>
              <a:t>ini</a:t>
            </a:r>
            <a:r>
              <a:rPr lang="en-IN" dirty="0"/>
              <a:t> URL  </a:t>
            </a:r>
          </a:p>
          <a:p>
            <a:pPr lvl="1"/>
            <a:r>
              <a:rPr lang="en-IN" dirty="0">
                <a:hlinkClick r:id="rId2"/>
              </a:rPr>
              <a:t>http://localhost:15672/</a:t>
            </a:r>
            <a:endParaRPr lang="en-IN" dirty="0"/>
          </a:p>
          <a:p>
            <a:r>
              <a:rPr lang="fi-FI" dirty="0"/>
              <a:t>Ini akan membuka antarmuka web, </a:t>
            </a:r>
            <a:r>
              <a:rPr lang="en-IN" dirty="0"/>
              <a:t>user Id  </a:t>
            </a:r>
            <a:r>
              <a:rPr lang="en-IN" dirty="0" err="1"/>
              <a:t>adalah</a:t>
            </a:r>
            <a:r>
              <a:rPr lang="en-IN" dirty="0"/>
              <a:t> guest dan </a:t>
            </a:r>
            <a:r>
              <a:rPr lang="en-IN" dirty="0" err="1"/>
              <a:t>passwordnya</a:t>
            </a:r>
            <a:r>
              <a:rPr lang="en-IN"/>
              <a:t> guest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RabbitMQ?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RabbitMQ is a open source message broker</a:t>
            </a:r>
          </a:p>
          <a:p>
            <a:r>
              <a:rPr lang="en-IN" dirty="0" err="1"/>
              <a:t>Ini</a:t>
            </a:r>
            <a:r>
              <a:rPr lang="en-IN" dirty="0"/>
              <a:t> </a:t>
            </a:r>
            <a:r>
              <a:rPr lang="en-IN" dirty="0" err="1"/>
              <a:t>memiliki</a:t>
            </a:r>
            <a:r>
              <a:rPr lang="en-IN" dirty="0"/>
              <a:t> 2 </a:t>
            </a:r>
            <a:r>
              <a:rPr lang="en-IN" dirty="0" err="1"/>
              <a:t>aturan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Producer</a:t>
            </a:r>
          </a:p>
          <a:p>
            <a:pPr lvl="1"/>
            <a:r>
              <a:rPr lang="en-IN" dirty="0"/>
              <a:t>Consumer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635500"/>
            <a:ext cx="2565400" cy="71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Producer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51400" y="4381500"/>
            <a:ext cx="2819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Broker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RabbitMQ</a:t>
            </a:r>
          </a:p>
        </p:txBody>
      </p:sp>
      <p:sp>
        <p:nvSpPr>
          <p:cNvPr id="6" name="Rectangle 5"/>
          <p:cNvSpPr/>
          <p:nvPr/>
        </p:nvSpPr>
        <p:spPr>
          <a:xfrm>
            <a:off x="8966200" y="4635500"/>
            <a:ext cx="2565400" cy="71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Consumer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403600" y="49911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30600" y="45339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Publish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17900" y="5080000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Message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70800" y="49911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10500" y="45466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Consume</a:t>
            </a:r>
          </a:p>
        </p:txBody>
      </p:sp>
      <p:cxnSp>
        <p:nvCxnSpPr>
          <p:cNvPr id="17" name="Shape 16"/>
          <p:cNvCxnSpPr>
            <a:stCxn id="6" idx="2"/>
            <a:endCxn id="5" idx="2"/>
          </p:cNvCxnSpPr>
          <p:nvPr/>
        </p:nvCxnSpPr>
        <p:spPr>
          <a:xfrm rot="5400000">
            <a:off x="8128000" y="3479800"/>
            <a:ext cx="254000" cy="3987800"/>
          </a:xfrm>
          <a:prstGeom prst="bentConnector3">
            <a:avLst>
              <a:gd name="adj1" fmla="val 375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37400" y="5778500"/>
            <a:ext cx="214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Subscrition</a:t>
            </a:r>
            <a:r>
              <a:rPr lang="en-IN" dirty="0"/>
              <a:t> to Broker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RabbitMQ?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Kita </a:t>
            </a:r>
            <a:r>
              <a:rPr lang="en-IN" dirty="0" err="1"/>
              <a:t>akan</a:t>
            </a:r>
            <a:r>
              <a:rPr lang="en-IN" dirty="0"/>
              <a:t> menggunakanPM2 </a:t>
            </a:r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membuat</a:t>
            </a:r>
            <a:r>
              <a:rPr lang="en-IN" dirty="0"/>
              <a:t> dan </a:t>
            </a:r>
            <a:r>
              <a:rPr lang="en-IN" dirty="0" err="1"/>
              <a:t>mengelola</a:t>
            </a:r>
            <a:r>
              <a:rPr lang="en-IN" dirty="0"/>
              <a:t> proses, </a:t>
            </a:r>
            <a:r>
              <a:rPr lang="fi-FI" dirty="0"/>
              <a:t>kita tidak dapat menjalin komunikasi antara </a:t>
            </a:r>
            <a:r>
              <a:rPr lang="en-IN" dirty="0"/>
              <a:t>master dan child</a:t>
            </a:r>
          </a:p>
          <a:p>
            <a:r>
              <a:rPr lang="en-IN" dirty="0" err="1"/>
              <a:t>Dikontrol</a:t>
            </a:r>
            <a:r>
              <a:rPr lang="en-IN" dirty="0"/>
              <a:t> </a:t>
            </a:r>
            <a:r>
              <a:rPr lang="en-IN" dirty="0" err="1"/>
              <a:t>secara</a:t>
            </a:r>
            <a:r>
              <a:rPr lang="en-IN" dirty="0"/>
              <a:t> </a:t>
            </a:r>
            <a:r>
              <a:rPr lang="en-IN" dirty="0" err="1"/>
              <a:t>langsung</a:t>
            </a:r>
            <a:r>
              <a:rPr lang="en-IN" dirty="0"/>
              <a:t> </a:t>
            </a:r>
            <a:r>
              <a:rPr lang="en-IN" dirty="0" err="1"/>
              <a:t>dengan</a:t>
            </a:r>
            <a:r>
              <a:rPr lang="en-IN" dirty="0"/>
              <a:t> PM2</a:t>
            </a:r>
          </a:p>
          <a:p>
            <a:r>
              <a:rPr lang="en-IN" dirty="0"/>
              <a:t>Anda </a:t>
            </a:r>
            <a:r>
              <a:rPr lang="en-IN" dirty="0" err="1"/>
              <a:t>tidak</a:t>
            </a:r>
            <a:r>
              <a:rPr lang="en-IN" dirty="0"/>
              <a:t> </a:t>
            </a:r>
            <a:r>
              <a:rPr lang="en-IN" dirty="0" err="1"/>
              <a:t>dapat</a:t>
            </a:r>
            <a:r>
              <a:rPr lang="en-IN" dirty="0"/>
              <a:t> </a:t>
            </a:r>
            <a:r>
              <a:rPr lang="en-IN" dirty="0" err="1"/>
              <a:t>menggunakan</a:t>
            </a:r>
            <a:r>
              <a:rPr lang="en-IN" dirty="0"/>
              <a:t> </a:t>
            </a:r>
            <a:r>
              <a:rPr lang="en-IN" dirty="0" err="1"/>
              <a:t>metode</a:t>
            </a:r>
            <a:r>
              <a:rPr lang="en-IN" dirty="0"/>
              <a:t> yang kami </a:t>
            </a:r>
            <a:r>
              <a:rPr lang="en-IN" dirty="0" err="1"/>
              <a:t>lihat</a:t>
            </a:r>
            <a:r>
              <a:rPr lang="en-IN" dirty="0"/>
              <a:t> </a:t>
            </a:r>
            <a:r>
              <a:rPr lang="en-IN" dirty="0" err="1"/>
              <a:t>dalam</a:t>
            </a:r>
            <a:r>
              <a:rPr lang="en-IN" dirty="0"/>
              <a:t> </a:t>
            </a:r>
            <a:r>
              <a:rPr lang="en-IN" dirty="0" err="1"/>
              <a:t>contoh</a:t>
            </a:r>
            <a:r>
              <a:rPr lang="en-IN" dirty="0"/>
              <a:t> </a:t>
            </a:r>
            <a:r>
              <a:rPr lang="en-IN" dirty="0" err="1"/>
              <a:t>terakhir</a:t>
            </a:r>
            <a:r>
              <a:rPr lang="en-IN" dirty="0"/>
              <a:t> kami
</a:t>
            </a:r>
            <a:r>
              <a:rPr lang="en-IN" dirty="0" err="1"/>
              <a:t>dengan</a:t>
            </a:r>
            <a:r>
              <a:rPr lang="en-IN" dirty="0"/>
              <a:t> RabbitMQ, kami </a:t>
            </a:r>
            <a:r>
              <a:rPr lang="en-IN" dirty="0" err="1"/>
              <a:t>dapat</a:t>
            </a:r>
            <a:r>
              <a:rPr lang="en-IN" dirty="0"/>
              <a:t> </a:t>
            </a:r>
            <a:r>
              <a:rPr lang="en-IN" dirty="0" err="1"/>
              <a:t>mendistribusikan</a:t>
            </a:r>
            <a:r>
              <a:rPr lang="en-IN" dirty="0"/>
              <a:t> </a:t>
            </a:r>
            <a:r>
              <a:rPr lang="en-IN" dirty="0" err="1"/>
              <a:t>pesan</a:t>
            </a:r>
            <a:r>
              <a:rPr lang="en-IN" dirty="0"/>
              <a:t> </a:t>
            </a:r>
            <a:r>
              <a:rPr lang="en-IN" dirty="0" err="1"/>
              <a:t>ke</a:t>
            </a:r>
            <a:r>
              <a:rPr lang="en-IN" dirty="0"/>
              <a:t> </a:t>
            </a:r>
            <a:r>
              <a:rPr lang="en-IN" dirty="0" err="1"/>
              <a:t>beberapa</a:t>
            </a:r>
            <a:r>
              <a:rPr lang="en-IN" dirty="0"/>
              <a:t> consumers..</a:t>
            </a:r>
          </a:p>
          <a:p>
            <a:r>
              <a:rPr lang="en-IN" dirty="0"/>
              <a:t>Juga </a:t>
            </a:r>
            <a:r>
              <a:rPr lang="en-IN" dirty="0" err="1"/>
              <a:t>kita</a:t>
            </a:r>
            <a:r>
              <a:rPr lang="en-IN" dirty="0"/>
              <a:t> </a:t>
            </a:r>
            <a:r>
              <a:rPr lang="en-IN" dirty="0" err="1"/>
              <a:t>dapat</a:t>
            </a:r>
            <a:r>
              <a:rPr lang="en-IN" dirty="0"/>
              <a:t> </a:t>
            </a:r>
            <a:r>
              <a:rPr lang="en-IN" dirty="0" err="1"/>
              <a:t>memuat</a:t>
            </a:r>
            <a:r>
              <a:rPr lang="en-IN" dirty="0"/>
              <a:t> </a:t>
            </a:r>
            <a:r>
              <a:rPr lang="en-IN" dirty="0" err="1"/>
              <a:t>keseimbangan</a:t>
            </a:r>
            <a:r>
              <a:rPr lang="en-IN" dirty="0"/>
              <a:t> </a:t>
            </a:r>
            <a:r>
              <a:rPr lang="en-IN" dirty="0" err="1"/>
              <a:t>antara</a:t>
            </a:r>
            <a:r>
              <a:rPr lang="en-IN" dirty="0"/>
              <a:t> workers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of RabbitMQ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Producer – </a:t>
            </a:r>
          </a:p>
          <a:p>
            <a:pPr lvl="1"/>
            <a:r>
              <a:rPr lang="en-IN" dirty="0" err="1"/>
              <a:t>Aplikasi</a:t>
            </a:r>
            <a:r>
              <a:rPr lang="en-IN" dirty="0"/>
              <a:t>/proses yang </a:t>
            </a:r>
            <a:r>
              <a:rPr lang="en-IN" dirty="0" err="1"/>
              <a:t>mengirim</a:t>
            </a:r>
            <a:r>
              <a:rPr lang="en-IN" dirty="0"/>
              <a:t> </a:t>
            </a:r>
            <a:r>
              <a:rPr lang="en-IN" dirty="0" err="1"/>
              <a:t>pesan</a:t>
            </a:r>
            <a:r>
              <a:rPr lang="en-IN" dirty="0"/>
              <a:t> </a:t>
            </a:r>
          </a:p>
          <a:p>
            <a:r>
              <a:rPr lang="en-IN" dirty="0"/>
              <a:t>Consumer – </a:t>
            </a:r>
          </a:p>
          <a:p>
            <a:pPr lvl="1"/>
            <a:r>
              <a:rPr lang="en-IN" dirty="0" err="1"/>
              <a:t>Aplikasi</a:t>
            </a:r>
            <a:r>
              <a:rPr lang="en-IN" dirty="0"/>
              <a:t>/proses yang </a:t>
            </a:r>
            <a:r>
              <a:rPr lang="en-IN" dirty="0" err="1"/>
              <a:t>menerima</a:t>
            </a:r>
            <a:r>
              <a:rPr lang="en-IN" dirty="0"/>
              <a:t> </a:t>
            </a:r>
            <a:r>
              <a:rPr lang="en-IN" dirty="0" err="1"/>
              <a:t>pesan</a:t>
            </a:r>
            <a:endParaRPr lang="en-IN" dirty="0"/>
          </a:p>
          <a:p>
            <a:r>
              <a:rPr lang="en-IN" dirty="0"/>
              <a:t>Queue – </a:t>
            </a:r>
          </a:p>
          <a:p>
            <a:pPr lvl="1"/>
            <a:r>
              <a:rPr lang="en-IN" dirty="0" err="1"/>
              <a:t>Tempat</a:t>
            </a:r>
            <a:r>
              <a:rPr lang="en-IN" dirty="0"/>
              <a:t> </a:t>
            </a:r>
            <a:r>
              <a:rPr lang="en-IN" dirty="0" err="1"/>
              <a:t>penyimpanan</a:t>
            </a:r>
            <a:r>
              <a:rPr lang="en-IN" dirty="0"/>
              <a:t> </a:t>
            </a:r>
            <a:r>
              <a:rPr lang="en-IN" dirty="0" err="1"/>
              <a:t>pesan</a:t>
            </a:r>
            <a:endParaRPr lang="en-IN" dirty="0"/>
          </a:p>
          <a:p>
            <a:r>
              <a:rPr lang="en-IN" dirty="0"/>
              <a:t>Message – </a:t>
            </a:r>
          </a:p>
          <a:p>
            <a:pPr lvl="1"/>
            <a:r>
              <a:rPr lang="fi-FI" dirty="0"/>
              <a:t>Pesan/informasi yang dikirim oleh </a:t>
            </a:r>
            <a:r>
              <a:rPr lang="en-IN" dirty="0"/>
              <a:t>producer </a:t>
            </a:r>
            <a:r>
              <a:rPr lang="en-IN" dirty="0" err="1"/>
              <a:t>ke</a:t>
            </a:r>
            <a:r>
              <a:rPr lang="en-IN" dirty="0"/>
              <a:t> consumer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of RabbitMQ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Channel – </a:t>
            </a:r>
          </a:p>
          <a:p>
            <a:pPr lvl="1"/>
            <a:r>
              <a:rPr lang="es-ES" dirty="0"/>
              <a:t>Media yang </a:t>
            </a:r>
            <a:r>
              <a:rPr lang="es-ES" dirty="0" err="1"/>
              <a:t>menggunakannya</a:t>
            </a:r>
            <a:r>
              <a:rPr lang="es-ES" dirty="0"/>
              <a:t> kita </a:t>
            </a:r>
            <a:r>
              <a:rPr lang="es-ES" dirty="0" err="1"/>
              <a:t>dapat</a:t>
            </a:r>
            <a:r>
              <a:rPr lang="es-ES" dirty="0"/>
              <a:t> </a:t>
            </a:r>
            <a:r>
              <a:rPr lang="es-ES" dirty="0" err="1"/>
              <a:t>mengirim</a:t>
            </a:r>
            <a:r>
              <a:rPr lang="es-ES" dirty="0"/>
              <a:t> pesan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menerima</a:t>
            </a:r>
            <a:r>
              <a:rPr lang="es-ES" dirty="0"/>
              <a:t> pesan </a:t>
            </a:r>
            <a:r>
              <a:rPr lang="es-ES" dirty="0" err="1"/>
              <a:t>disebut</a:t>
            </a:r>
            <a:r>
              <a:rPr lang="es-ES" dirty="0"/>
              <a:t> </a:t>
            </a:r>
            <a:r>
              <a:rPr lang="en-IN" dirty="0"/>
              <a:t>channel</a:t>
            </a:r>
          </a:p>
          <a:p>
            <a:r>
              <a:rPr lang="en-IN" dirty="0"/>
              <a:t>AMQP – </a:t>
            </a:r>
          </a:p>
          <a:p>
            <a:pPr lvl="1"/>
            <a:r>
              <a:rPr lang="en-IN" b="1" i="1" u="sng" dirty="0"/>
              <a:t>A</a:t>
            </a:r>
            <a:r>
              <a:rPr lang="en-IN" dirty="0"/>
              <a:t>dvance </a:t>
            </a:r>
            <a:r>
              <a:rPr lang="en-IN" b="1" i="1" u="sng" dirty="0"/>
              <a:t>M</a:t>
            </a:r>
            <a:r>
              <a:rPr lang="en-IN" dirty="0"/>
              <a:t>essage </a:t>
            </a:r>
            <a:r>
              <a:rPr lang="en-IN" b="1" i="1" u="sng" dirty="0"/>
              <a:t>Q</a:t>
            </a:r>
            <a:r>
              <a:rPr lang="en-IN" dirty="0"/>
              <a:t>ueue </a:t>
            </a:r>
            <a:r>
              <a:rPr lang="en-IN" b="1" i="1" u="sng" dirty="0"/>
              <a:t>P</a:t>
            </a:r>
            <a:r>
              <a:rPr lang="en-IN" dirty="0"/>
              <a:t>rotocol </a:t>
            </a:r>
            <a:r>
              <a:rPr lang="en-IN" dirty="0" err="1"/>
              <a:t>digunakan</a:t>
            </a:r>
            <a:r>
              <a:rPr lang="en-IN" dirty="0"/>
              <a:t> oleh RabbitMQ </a:t>
            </a:r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pesan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RabbitMQ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and install RabbitMQ</a:t>
            </a:r>
          </a:p>
          <a:p>
            <a:pPr lvl="1"/>
            <a:r>
              <a:rPr lang="en-IN" dirty="0">
                <a:hlinkClick r:id="rId2"/>
              </a:rPr>
              <a:t>https://www.rabbitmq.com/install-windows.html#installer</a:t>
            </a:r>
            <a:endParaRPr lang="en-IN" dirty="0"/>
          </a:p>
          <a:p>
            <a:r>
              <a:rPr lang="en-IN" dirty="0"/>
              <a:t>Download and install RabbitMQ which will install RabbitMQ as Windows Service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8624" y="3902074"/>
            <a:ext cx="8686111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‘</a:t>
            </a:r>
            <a:r>
              <a:rPr lang="en-IN" dirty="0" err="1"/>
              <a:t>amqplib</a:t>
            </a:r>
            <a:r>
              <a:rPr lang="en-IN" dirty="0"/>
              <a:t>’ Package using NPM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menggunakan</a:t>
            </a:r>
            <a:r>
              <a:rPr lang="en-IN" dirty="0"/>
              <a:t> RabbitMQ di </a:t>
            </a:r>
            <a:r>
              <a:rPr lang="en-IN" dirty="0" err="1"/>
              <a:t>dalam</a:t>
            </a:r>
            <a:r>
              <a:rPr lang="en-IN" dirty="0"/>
              <a:t> Node JS Express </a:t>
            </a:r>
            <a:r>
              <a:rPr lang="en-IN" dirty="0" err="1"/>
              <a:t>aplikasi</a:t>
            </a:r>
            <a:r>
              <a:rPr lang="en-IN" dirty="0"/>
              <a:t>, </a:t>
            </a:r>
            <a:r>
              <a:rPr lang="en-IN" dirty="0" err="1"/>
              <a:t>kita</a:t>
            </a:r>
            <a:r>
              <a:rPr lang="en-IN" dirty="0"/>
              <a:t> </a:t>
            </a:r>
            <a:r>
              <a:rPr lang="en-IN" dirty="0" err="1"/>
              <a:t>perlu</a:t>
            </a:r>
            <a:r>
              <a:rPr lang="en-IN" dirty="0"/>
              <a:t> install package ‘</a:t>
            </a:r>
            <a:r>
              <a:rPr lang="en-IN" dirty="0" err="1"/>
              <a:t>amqplib</a:t>
            </a:r>
            <a:r>
              <a:rPr lang="en-IN" dirty="0"/>
              <a:t>’ </a:t>
            </a:r>
            <a:r>
              <a:rPr lang="en-IN" dirty="0" err="1"/>
              <a:t>Menggunakan</a:t>
            </a:r>
            <a:r>
              <a:rPr lang="en-IN" dirty="0"/>
              <a:t> NPM install command</a:t>
            </a:r>
          </a:p>
          <a:p>
            <a:endParaRPr lang="en-IN" dirty="0"/>
          </a:p>
          <a:p>
            <a:pPr lvl="1"/>
            <a:r>
              <a:rPr lang="en-IN" dirty="0" err="1"/>
              <a:t>npm</a:t>
            </a:r>
            <a:r>
              <a:rPr lang="en-IN" dirty="0"/>
              <a:t> install --save </a:t>
            </a:r>
            <a:r>
              <a:rPr lang="en-IN" dirty="0" err="1"/>
              <a:t>amqplib</a:t>
            </a:r>
            <a:endParaRPr lang="en-IN" dirty="0"/>
          </a:p>
          <a:p>
            <a:r>
              <a:rPr lang="en-IN" dirty="0" err="1"/>
              <a:t>Ini</a:t>
            </a:r>
            <a:r>
              <a:rPr lang="en-IN" dirty="0"/>
              <a:t> </a:t>
            </a:r>
            <a:r>
              <a:rPr lang="en-IN" dirty="0" err="1"/>
              <a:t>adalah</a:t>
            </a:r>
            <a:r>
              <a:rPr lang="en-IN" dirty="0"/>
              <a:t> library dan client for Node 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652588"/>
            <a:ext cx="10960182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85139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Import </a:t>
            </a:r>
            <a:r>
              <a:rPr lang="en-IN" dirty="0" err="1"/>
              <a:t>amqplib</a:t>
            </a:r>
            <a:r>
              <a:rPr lang="en-IN" dirty="0"/>
              <a:t> package</a:t>
            </a:r>
          </a:p>
          <a:p>
            <a:r>
              <a:rPr lang="en-IN" dirty="0" err="1"/>
              <a:t>Terhubung</a:t>
            </a:r>
            <a:r>
              <a:rPr lang="en-IN" dirty="0"/>
              <a:t> </a:t>
            </a:r>
            <a:r>
              <a:rPr lang="en-IN" dirty="0" err="1"/>
              <a:t>dengan</a:t>
            </a:r>
            <a:r>
              <a:rPr lang="en-IN" dirty="0"/>
              <a:t> RabbitMQ server </a:t>
            </a:r>
            <a:r>
              <a:rPr lang="en-IN" dirty="0" err="1"/>
              <a:t>menggunakan</a:t>
            </a:r>
            <a:r>
              <a:rPr lang="en-IN" dirty="0"/>
              <a:t> connect method</a:t>
            </a:r>
          </a:p>
          <a:p>
            <a:pPr lvl="1"/>
            <a:r>
              <a:rPr lang="en-IN" dirty="0" err="1"/>
              <a:t>Dibutuhkan</a:t>
            </a:r>
            <a:r>
              <a:rPr lang="en-IN" dirty="0"/>
              <a:t> </a:t>
            </a:r>
            <a:r>
              <a:rPr lang="en-IN" dirty="0" err="1"/>
              <a:t>dua</a:t>
            </a:r>
            <a:r>
              <a:rPr lang="en-IN" dirty="0"/>
              <a:t> parameter – </a:t>
            </a:r>
          </a:p>
          <a:p>
            <a:pPr lvl="2"/>
            <a:r>
              <a:rPr lang="en-IN" dirty="0"/>
              <a:t>URL – kami </a:t>
            </a:r>
            <a:r>
              <a:rPr lang="en-IN" dirty="0" err="1"/>
              <a:t>menggunakan</a:t>
            </a:r>
            <a:r>
              <a:rPr lang="en-IN" dirty="0"/>
              <a:t> </a:t>
            </a:r>
            <a:r>
              <a:rPr lang="en-IN" dirty="0" err="1"/>
              <a:t>url</a:t>
            </a:r>
            <a:r>
              <a:rPr lang="en-IN" dirty="0"/>
              <a:t> default </a:t>
            </a:r>
            <a:r>
              <a:rPr lang="en-IN" dirty="0" err="1"/>
              <a:t>seperti</a:t>
            </a:r>
            <a:r>
              <a:rPr lang="en-IN" dirty="0"/>
              <a:t> ‘</a:t>
            </a:r>
            <a:r>
              <a:rPr lang="en-IN" b="1" dirty="0"/>
              <a:t>’amqp://localhost</a:t>
            </a:r>
            <a:r>
              <a:rPr lang="en-IN" dirty="0"/>
              <a:t>”</a:t>
            </a:r>
          </a:p>
          <a:p>
            <a:pPr lvl="2"/>
            <a:r>
              <a:rPr lang="en-IN" dirty="0"/>
              <a:t>Call back function</a:t>
            </a:r>
          </a:p>
          <a:p>
            <a:r>
              <a:rPr lang="en-IN" dirty="0" err="1"/>
              <a:t>Koneksi</a:t>
            </a:r>
            <a:r>
              <a:rPr lang="en-IN" dirty="0"/>
              <a:t> </a:t>
            </a:r>
            <a:r>
              <a:rPr lang="en-IN" dirty="0" err="1"/>
              <a:t>menawarkan</a:t>
            </a:r>
            <a:r>
              <a:rPr lang="en-IN" dirty="0"/>
              <a:t> </a:t>
            </a:r>
            <a:r>
              <a:rPr lang="en-IN" dirty="0" err="1"/>
              <a:t>fungsi</a:t>
            </a:r>
            <a:r>
              <a:rPr lang="en-IN" dirty="0"/>
              <a:t> </a:t>
            </a:r>
            <a:r>
              <a:rPr lang="en-IN" dirty="0" err="1"/>
              <a:t>createChannel</a:t>
            </a:r>
            <a:r>
              <a:rPr lang="en-IN" dirty="0"/>
              <a:t> yang </a:t>
            </a:r>
            <a:r>
              <a:rPr lang="en-IN" dirty="0" err="1"/>
              <a:t>mengambil</a:t>
            </a:r>
            <a:r>
              <a:rPr lang="en-IN" dirty="0"/>
              <a:t> </a:t>
            </a:r>
            <a:r>
              <a:rPr lang="en-IN" dirty="0" err="1"/>
              <a:t>dua</a:t>
            </a:r>
            <a:r>
              <a:rPr lang="en-IN" dirty="0"/>
              <a:t> parameter  – </a:t>
            </a:r>
          </a:p>
          <a:p>
            <a:pPr lvl="1"/>
            <a:r>
              <a:rPr lang="en-IN" dirty="0"/>
              <a:t>err</a:t>
            </a:r>
          </a:p>
          <a:p>
            <a:pPr lvl="1"/>
            <a:r>
              <a:rPr lang="en-IN" dirty="0"/>
              <a:t>channel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6134</TotalTime>
  <Words>424</Words>
  <Application>Microsoft Office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Introduction to RabbitMQ</vt:lpstr>
      <vt:lpstr>What is RabbitMQ?</vt:lpstr>
      <vt:lpstr>Why RabbitMQ?</vt:lpstr>
      <vt:lpstr>Core of RabbitMQ</vt:lpstr>
      <vt:lpstr>Core of RabbitMQ</vt:lpstr>
      <vt:lpstr>Install RabbitMQ</vt:lpstr>
      <vt:lpstr>Install ‘amqplib’ Package using NPM</vt:lpstr>
      <vt:lpstr>Create Producer</vt:lpstr>
      <vt:lpstr>Create Producer</vt:lpstr>
      <vt:lpstr>Create Producer</vt:lpstr>
      <vt:lpstr>Create Consumer</vt:lpstr>
      <vt:lpstr>Create Consumer</vt:lpstr>
      <vt:lpstr>List Queues</vt:lpstr>
      <vt:lpstr>Using RabbitMQ Web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Eki Indradi</cp:lastModifiedBy>
  <cp:revision>314</cp:revision>
  <dcterms:created xsi:type="dcterms:W3CDTF">2014-08-26T23:50:27Z</dcterms:created>
  <dcterms:modified xsi:type="dcterms:W3CDTF">2021-06-27T14:15:19Z</dcterms:modified>
</cp:coreProperties>
</file>