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-4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04-02-2020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abbitmq.com/install-window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Introduction to </a:t>
            </a:r>
            <a:r>
              <a:rPr lang="en-US" sz="6000" dirty="0" err="1" smtClean="0"/>
              <a:t>RabbitMQ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Producer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assertQueue</a:t>
            </a:r>
            <a:r>
              <a:rPr lang="en-IN" dirty="0" smtClean="0"/>
              <a:t> – </a:t>
            </a:r>
          </a:p>
          <a:p>
            <a:pPr lvl="1"/>
            <a:r>
              <a:rPr lang="en-IN" dirty="0" smtClean="0"/>
              <a:t>Assert the queue existence</a:t>
            </a:r>
          </a:p>
          <a:p>
            <a:r>
              <a:rPr lang="en-IN" dirty="0" err="1" smtClean="0"/>
              <a:t>sendToQueue</a:t>
            </a:r>
            <a:r>
              <a:rPr lang="en-IN" dirty="0" smtClean="0"/>
              <a:t> – </a:t>
            </a:r>
          </a:p>
          <a:p>
            <a:pPr lvl="1"/>
            <a:r>
              <a:rPr lang="en-IN" dirty="0" smtClean="0"/>
              <a:t>Sends a message to queue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Consumer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Most of the code to create consumer is same as producer except, instead of using </a:t>
            </a:r>
            <a:r>
              <a:rPr lang="en-IN" dirty="0" err="1" smtClean="0"/>
              <a:t>sendToQueue</a:t>
            </a:r>
            <a:r>
              <a:rPr lang="en-IN" dirty="0" smtClean="0"/>
              <a:t>() method, we will use consume() method</a:t>
            </a:r>
          </a:p>
          <a:p>
            <a:r>
              <a:rPr lang="en-IN" dirty="0" smtClean="0"/>
              <a:t>The method takes two parameters – </a:t>
            </a:r>
          </a:p>
          <a:p>
            <a:pPr lvl="1"/>
            <a:r>
              <a:rPr lang="en-IN" dirty="0" smtClean="0"/>
              <a:t>Queue Name</a:t>
            </a:r>
          </a:p>
          <a:p>
            <a:pPr lvl="1"/>
            <a:r>
              <a:rPr lang="en-IN" dirty="0" smtClean="0"/>
              <a:t>Call back function  - which receives the message from the given queue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Consumer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1595438"/>
            <a:ext cx="98488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the path – </a:t>
            </a:r>
          </a:p>
          <a:p>
            <a:pPr lvl="1"/>
            <a:r>
              <a:rPr lang="en-IN" dirty="0" smtClean="0"/>
              <a:t>C:\Program Files\RabbitMQ </a:t>
            </a:r>
            <a:r>
              <a:rPr lang="en-IN" dirty="0" smtClean="0"/>
              <a:t>Server\rabbitmq_server-3.8.2\</a:t>
            </a:r>
            <a:r>
              <a:rPr lang="en-IN" dirty="0" err="1" smtClean="0"/>
              <a:t>sbin</a:t>
            </a:r>
            <a:endParaRPr lang="en-IN" dirty="0" smtClean="0"/>
          </a:p>
          <a:p>
            <a:r>
              <a:rPr lang="en-IN" dirty="0" smtClean="0"/>
              <a:t>Open the path in command prompt and type a command – </a:t>
            </a:r>
          </a:p>
          <a:p>
            <a:pPr lvl="1"/>
            <a:r>
              <a:rPr lang="en-IN" dirty="0" err="1" smtClean="0"/>
              <a:t>rabbitmqctl</a:t>
            </a:r>
            <a:r>
              <a:rPr lang="en-IN" dirty="0" smtClean="0"/>
              <a:t> </a:t>
            </a:r>
            <a:r>
              <a:rPr lang="en-IN" dirty="0" err="1" smtClean="0"/>
              <a:t>list_queues</a:t>
            </a:r>
            <a:endParaRPr lang="en-IN" dirty="0" smtClean="0"/>
          </a:p>
          <a:p>
            <a:r>
              <a:rPr lang="en-IN" dirty="0" smtClean="0"/>
              <a:t>Using this command you will see all the queues from RabbitMQ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RabbitMQ Web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see all the queues and their details, we can use RabbitMQ web interface – </a:t>
            </a:r>
          </a:p>
          <a:p>
            <a:r>
              <a:rPr lang="en-IN" dirty="0" smtClean="0"/>
              <a:t>To open web interface, open a browser and type below URL – </a:t>
            </a:r>
          </a:p>
          <a:p>
            <a:pPr lvl="1"/>
            <a:r>
              <a:rPr lang="en-IN" dirty="0" smtClean="0">
                <a:hlinkClick r:id="rId2"/>
              </a:rPr>
              <a:t>http://localhost:15672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 smtClean="0"/>
              <a:t>It will open web interface. The user Id is guest and password is guest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RabbitMQ?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RabbitMQ is a open source message broker</a:t>
            </a:r>
          </a:p>
          <a:p>
            <a:r>
              <a:rPr lang="en-IN" dirty="0" smtClean="0"/>
              <a:t>It offers two important roles – </a:t>
            </a:r>
          </a:p>
          <a:p>
            <a:pPr lvl="1"/>
            <a:r>
              <a:rPr lang="en-IN" dirty="0" smtClean="0"/>
              <a:t>Producer</a:t>
            </a:r>
          </a:p>
          <a:p>
            <a:pPr lvl="1"/>
            <a:r>
              <a:rPr lang="en-IN" dirty="0" smtClean="0"/>
              <a:t>Consumer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635500"/>
            <a:ext cx="2565400" cy="71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Producer</a:t>
            </a:r>
            <a:endParaRPr lang="en-IN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4851400" y="4381500"/>
            <a:ext cx="2819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Broker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RabbitMQ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966200" y="4635500"/>
            <a:ext cx="2565400" cy="71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Consumer</a:t>
            </a:r>
            <a:endParaRPr lang="en-IN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403600" y="49911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30600" y="45339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Publish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517900" y="50800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Message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70800" y="49911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10500" y="4546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Consume</a:t>
            </a:r>
            <a:endParaRPr lang="en-IN" dirty="0"/>
          </a:p>
        </p:txBody>
      </p:sp>
      <p:cxnSp>
        <p:nvCxnSpPr>
          <p:cNvPr id="17" name="Shape 16"/>
          <p:cNvCxnSpPr>
            <a:stCxn id="6" idx="2"/>
            <a:endCxn id="5" idx="2"/>
          </p:cNvCxnSpPr>
          <p:nvPr/>
        </p:nvCxnSpPr>
        <p:spPr>
          <a:xfrm rot="5400000">
            <a:off x="8128000" y="3479800"/>
            <a:ext cx="254000" cy="3987800"/>
          </a:xfrm>
          <a:prstGeom prst="bentConnector3">
            <a:avLst>
              <a:gd name="adj1" fmla="val 375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37400" y="5778500"/>
            <a:ext cx="214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Subscrition</a:t>
            </a:r>
            <a:r>
              <a:rPr lang="en-IN" dirty="0" smtClean="0"/>
              <a:t> to Broker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RabbitMQ?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we are going to use PM2 to create and manage processes, we can not establish communication between master and child</a:t>
            </a:r>
          </a:p>
          <a:p>
            <a:r>
              <a:rPr lang="en-IN" dirty="0" smtClean="0"/>
              <a:t>The control is now with PM2</a:t>
            </a:r>
          </a:p>
          <a:p>
            <a:r>
              <a:rPr lang="en-IN" dirty="0" smtClean="0"/>
              <a:t>You can not use the methods which we saw in our last example</a:t>
            </a:r>
          </a:p>
          <a:p>
            <a:r>
              <a:rPr lang="en-IN" dirty="0" smtClean="0"/>
              <a:t>With RabbitMQ, we can distribute messages to multiple consumers.</a:t>
            </a:r>
          </a:p>
          <a:p>
            <a:r>
              <a:rPr lang="en-IN" dirty="0" smtClean="0"/>
              <a:t>Also we can load balance between the workers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 of RabbitMQ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Producer – </a:t>
            </a:r>
          </a:p>
          <a:p>
            <a:pPr lvl="1"/>
            <a:r>
              <a:rPr lang="en-IN" dirty="0" smtClean="0"/>
              <a:t>The application/process which sends the messages</a:t>
            </a:r>
          </a:p>
          <a:p>
            <a:r>
              <a:rPr lang="en-IN" dirty="0" smtClean="0"/>
              <a:t>Consumer – </a:t>
            </a:r>
          </a:p>
          <a:p>
            <a:pPr lvl="1"/>
            <a:r>
              <a:rPr lang="en-IN" dirty="0" smtClean="0"/>
              <a:t>The application/process which receives the messages</a:t>
            </a:r>
          </a:p>
          <a:p>
            <a:r>
              <a:rPr lang="en-IN" dirty="0" smtClean="0"/>
              <a:t>Queue – </a:t>
            </a:r>
          </a:p>
          <a:p>
            <a:pPr lvl="1"/>
            <a:r>
              <a:rPr lang="en-IN" dirty="0" smtClean="0"/>
              <a:t>The message store</a:t>
            </a:r>
          </a:p>
          <a:p>
            <a:r>
              <a:rPr lang="en-IN" dirty="0" smtClean="0"/>
              <a:t>Message – </a:t>
            </a:r>
          </a:p>
          <a:p>
            <a:pPr lvl="1"/>
            <a:r>
              <a:rPr lang="en-IN" dirty="0" smtClean="0"/>
              <a:t>The message/information sent by producer to the consumer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 </a:t>
            </a:r>
            <a:r>
              <a:rPr lang="en-IN" dirty="0" smtClean="0"/>
              <a:t>of RabbitMQ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Channel – </a:t>
            </a:r>
          </a:p>
          <a:p>
            <a:pPr lvl="1"/>
            <a:r>
              <a:rPr lang="en-IN" dirty="0" smtClean="0"/>
              <a:t>A medium using which we can send messages or receive messages is called channel</a:t>
            </a:r>
          </a:p>
          <a:p>
            <a:r>
              <a:rPr lang="en-IN" dirty="0" smtClean="0"/>
              <a:t>AMQP – </a:t>
            </a:r>
          </a:p>
          <a:p>
            <a:pPr lvl="1"/>
            <a:r>
              <a:rPr lang="en-IN" b="1" i="1" u="sng" dirty="0" smtClean="0"/>
              <a:t>A</a:t>
            </a:r>
            <a:r>
              <a:rPr lang="en-IN" dirty="0" smtClean="0"/>
              <a:t>dvance </a:t>
            </a:r>
            <a:r>
              <a:rPr lang="en-IN" b="1" i="1" u="sng" dirty="0" smtClean="0"/>
              <a:t>M</a:t>
            </a:r>
            <a:r>
              <a:rPr lang="en-IN" dirty="0" smtClean="0"/>
              <a:t>essage </a:t>
            </a:r>
            <a:r>
              <a:rPr lang="en-IN" b="1" i="1" u="sng" dirty="0" smtClean="0"/>
              <a:t>Q</a:t>
            </a:r>
            <a:r>
              <a:rPr lang="en-IN" dirty="0" smtClean="0"/>
              <a:t>ueue </a:t>
            </a:r>
            <a:r>
              <a:rPr lang="en-IN" b="1" i="1" u="sng" dirty="0" smtClean="0"/>
              <a:t>P</a:t>
            </a:r>
            <a:r>
              <a:rPr lang="en-IN" dirty="0" smtClean="0"/>
              <a:t>rotocol used by RabbitMQ for messaging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RabbitMQ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 and install RabbitMQ</a:t>
            </a:r>
          </a:p>
          <a:p>
            <a:pPr lvl="1"/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www.rabbitmq.com/install-windows.html#installer</a:t>
            </a:r>
            <a:endParaRPr lang="en-IN" dirty="0" smtClean="0"/>
          </a:p>
          <a:p>
            <a:r>
              <a:rPr lang="en-IN" dirty="0" smtClean="0"/>
              <a:t>Download and install RabbitMQ which will install RabbitMQ as Windows Service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8624" y="3902074"/>
            <a:ext cx="8686111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‘</a:t>
            </a:r>
            <a:r>
              <a:rPr lang="en-IN" dirty="0" err="1" smtClean="0"/>
              <a:t>amqplib</a:t>
            </a:r>
            <a:r>
              <a:rPr lang="en-IN" dirty="0" smtClean="0"/>
              <a:t>’ Package using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use RabbitMQ in our Node JS Express application, we need to install a package ‘</a:t>
            </a:r>
            <a:r>
              <a:rPr lang="en-IN" dirty="0" err="1" smtClean="0"/>
              <a:t>amqplib</a:t>
            </a:r>
            <a:r>
              <a:rPr lang="en-IN" dirty="0" smtClean="0"/>
              <a:t>’ using NPM install command</a:t>
            </a:r>
          </a:p>
          <a:p>
            <a:endParaRPr lang="en-IN" dirty="0" smtClean="0"/>
          </a:p>
          <a:p>
            <a:pPr lvl="1"/>
            <a:r>
              <a:rPr lang="en-IN" dirty="0" err="1" smtClean="0"/>
              <a:t>n</a:t>
            </a:r>
            <a:r>
              <a:rPr lang="en-IN" dirty="0" err="1" smtClean="0"/>
              <a:t>pm</a:t>
            </a:r>
            <a:r>
              <a:rPr lang="en-IN" dirty="0" smtClean="0"/>
              <a:t> install --save </a:t>
            </a:r>
            <a:r>
              <a:rPr lang="en-IN" dirty="0" err="1" smtClean="0"/>
              <a:t>amqplib</a:t>
            </a:r>
            <a:endParaRPr lang="en-IN" dirty="0" smtClean="0"/>
          </a:p>
          <a:p>
            <a:r>
              <a:rPr lang="en-IN" dirty="0" smtClean="0"/>
              <a:t>It is a library and client for Node JS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Producer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652588"/>
            <a:ext cx="10960182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Producer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851397"/>
          </a:xfrm>
        </p:spPr>
        <p:txBody>
          <a:bodyPr>
            <a:norm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amqplib</a:t>
            </a:r>
            <a:r>
              <a:rPr lang="en-IN" dirty="0" smtClean="0"/>
              <a:t> package</a:t>
            </a:r>
          </a:p>
          <a:p>
            <a:r>
              <a:rPr lang="en-IN" dirty="0" smtClean="0"/>
              <a:t>Connect with RabbitMQ server using connect method</a:t>
            </a:r>
          </a:p>
          <a:p>
            <a:pPr lvl="1"/>
            <a:r>
              <a:rPr lang="en-IN" dirty="0" smtClean="0"/>
              <a:t>It takes two parameter – </a:t>
            </a:r>
          </a:p>
          <a:p>
            <a:pPr lvl="2"/>
            <a:r>
              <a:rPr lang="en-IN" dirty="0" smtClean="0"/>
              <a:t>URL – we are using default </a:t>
            </a:r>
            <a:r>
              <a:rPr lang="en-IN" dirty="0" err="1" smtClean="0"/>
              <a:t>url</a:t>
            </a:r>
            <a:r>
              <a:rPr lang="en-IN" dirty="0" smtClean="0"/>
              <a:t> which is ‘</a:t>
            </a:r>
            <a:r>
              <a:rPr lang="en-IN" b="1" dirty="0" smtClean="0"/>
              <a:t>’amqp://localhost</a:t>
            </a:r>
            <a:r>
              <a:rPr lang="en-IN" dirty="0" smtClean="0"/>
              <a:t>”</a:t>
            </a:r>
          </a:p>
          <a:p>
            <a:pPr lvl="2"/>
            <a:r>
              <a:rPr lang="en-IN" dirty="0" smtClean="0"/>
              <a:t>Call back function</a:t>
            </a:r>
          </a:p>
          <a:p>
            <a:r>
              <a:rPr lang="en-IN" dirty="0" smtClean="0"/>
              <a:t>Connection offers a </a:t>
            </a:r>
            <a:r>
              <a:rPr lang="en-IN" dirty="0" err="1" smtClean="0"/>
              <a:t>createChannel</a:t>
            </a:r>
            <a:r>
              <a:rPr lang="en-IN" dirty="0" smtClean="0"/>
              <a:t> function which takes two parameters – </a:t>
            </a:r>
          </a:p>
          <a:p>
            <a:pPr lvl="1"/>
            <a:r>
              <a:rPr lang="en-IN" dirty="0" smtClean="0"/>
              <a:t>err</a:t>
            </a:r>
          </a:p>
          <a:p>
            <a:pPr lvl="1"/>
            <a:r>
              <a:rPr lang="en-IN" dirty="0" smtClean="0"/>
              <a:t>channel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Words>430</Words>
  <Application>Microsoft Office PowerPoint</Application>
  <PresentationFormat>Custom</PresentationFormat>
  <Paragraphs>78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RabbitMQ</vt:lpstr>
      <vt:lpstr>What is RabbitMQ?</vt:lpstr>
      <vt:lpstr>Why RabbitMQ?</vt:lpstr>
      <vt:lpstr>Core of RabbitMQ</vt:lpstr>
      <vt:lpstr>Core of RabbitMQ</vt:lpstr>
      <vt:lpstr>Install RabbitMQ</vt:lpstr>
      <vt:lpstr>Install ‘amqplib’ Package using NPM</vt:lpstr>
      <vt:lpstr>Create Producer</vt:lpstr>
      <vt:lpstr>Create Producer</vt:lpstr>
      <vt:lpstr>Create Producer</vt:lpstr>
      <vt:lpstr>Create Consumer</vt:lpstr>
      <vt:lpstr>Create Consumer</vt:lpstr>
      <vt:lpstr>List Queues</vt:lpstr>
      <vt:lpstr>Using RabbitMQ Web 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305</cp:revision>
  <dcterms:created xsi:type="dcterms:W3CDTF">2014-08-26T23:50:27Z</dcterms:created>
  <dcterms:modified xsi:type="dcterms:W3CDTF">2020-02-04T15:04:43Z</dcterms:modified>
</cp:coreProperties>
</file>