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Communication </a:t>
            </a:r>
            <a:r>
              <a:rPr lang="en-IN" sz="6000" smtClean="0"/>
              <a:t>Between </a:t>
            </a:r>
            <a:r>
              <a:rPr lang="en-IN" sz="6000" smtClean="0"/>
              <a:t>Processes </a:t>
            </a:r>
            <a:r>
              <a:rPr lang="en-IN" sz="6000" dirty="0" smtClean="0"/>
              <a:t>– PM2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Example</a:t>
            </a:r>
            <a:endParaRPr lang="en-IN" dirty="0"/>
          </a:p>
        </p:txBody>
      </p:sp>
      <p:grpSp>
        <p:nvGrpSpPr>
          <p:cNvPr id="3" name="Group 17"/>
          <p:cNvGrpSpPr/>
          <p:nvPr/>
        </p:nvGrpSpPr>
        <p:grpSpPr>
          <a:xfrm>
            <a:off x="2921000" y="2882900"/>
            <a:ext cx="8661400" cy="34290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- 1</a:t>
              </a:r>
              <a:endParaRPr lang="en-IN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- 2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Worker - 1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Worker - 2</a:t>
              </a:r>
              <a:endParaRPr lang="en-IN" sz="2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03200" y="2324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Request1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03200" y="3149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03200" y="3975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Request3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15900" y="4826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Request4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15900" y="56642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Request5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647950"/>
            <a:ext cx="1714500" cy="300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>
            <a:off x="1206500" y="3473450"/>
            <a:ext cx="1714500" cy="7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4298950"/>
            <a:ext cx="1714500" cy="135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3551172"/>
            <a:ext cx="1701800" cy="1598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5654584"/>
            <a:ext cx="1701800" cy="33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6235700" y="3213100"/>
            <a:ext cx="2044700" cy="2832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Rabbit MQ</a:t>
            </a:r>
            <a:endParaRPr lang="en-IN" sz="3200" dirty="0"/>
          </a:p>
        </p:txBody>
      </p:sp>
      <p:cxnSp>
        <p:nvCxnSpPr>
          <p:cNvPr id="30" name="Straight Arrow Connector 29"/>
          <p:cNvCxnSpPr>
            <a:stCxn id="4" idx="3"/>
            <a:endCxn id="26" idx="2"/>
          </p:cNvCxnSpPr>
          <p:nvPr/>
        </p:nvCxnSpPr>
        <p:spPr>
          <a:xfrm>
            <a:off x="5156200" y="3551172"/>
            <a:ext cx="1079500" cy="107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26" idx="2"/>
          </p:cNvCxnSpPr>
          <p:nvPr/>
        </p:nvCxnSpPr>
        <p:spPr>
          <a:xfrm flipV="1">
            <a:off x="5156200" y="4629150"/>
            <a:ext cx="1079500" cy="102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26" idx="4"/>
          </p:cNvCxnSpPr>
          <p:nvPr/>
        </p:nvCxnSpPr>
        <p:spPr>
          <a:xfrm flipH="1">
            <a:off x="8280400" y="3540217"/>
            <a:ext cx="1066800" cy="108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6" idx="4"/>
          </p:cNvCxnSpPr>
          <p:nvPr/>
        </p:nvCxnSpPr>
        <p:spPr>
          <a:xfrm flipH="1" flipV="1">
            <a:off x="8280400" y="4629150"/>
            <a:ext cx="1066800" cy="101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8300" y="1333500"/>
            <a:ext cx="8661400" cy="825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PM2</a:t>
            </a:r>
            <a:endParaRPr lang="en-IN" sz="6000" dirty="0"/>
          </a:p>
        </p:txBody>
      </p:sp>
      <p:cxnSp>
        <p:nvCxnSpPr>
          <p:cNvPr id="44" name="Straight Arrow Connector 43"/>
          <p:cNvCxnSpPr>
            <a:stCxn id="42" idx="2"/>
            <a:endCxn id="4" idx="0"/>
          </p:cNvCxnSpPr>
          <p:nvPr/>
        </p:nvCxnSpPr>
        <p:spPr>
          <a:xfrm flipH="1">
            <a:off x="4038600" y="2159000"/>
            <a:ext cx="3200400" cy="73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6" idx="0"/>
          </p:cNvCxnSpPr>
          <p:nvPr/>
        </p:nvCxnSpPr>
        <p:spPr>
          <a:xfrm>
            <a:off x="7239000" y="2159000"/>
            <a:ext cx="32258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43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Communication Between Processes – PM2</vt:lpstr>
      <vt:lpstr>Our Example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280</cp:revision>
  <dcterms:created xsi:type="dcterms:W3CDTF">2014-08-26T23:50:27Z</dcterms:created>
  <dcterms:modified xsi:type="dcterms:W3CDTF">2020-02-10T21:24:16Z</dcterms:modified>
</cp:coreProperties>
</file>