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75" d="100"/>
          <a:sy n="75" d="100"/>
        </p:scale>
        <p:origin x="-40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JS Cluster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Users\LiteITLabs\Pictures\pm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1612899"/>
            <a:ext cx="9331325" cy="4546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Example</a:t>
            </a:r>
            <a:endParaRPr lang="en-IN" dirty="0"/>
          </a:p>
        </p:txBody>
      </p:sp>
      <p:grpSp>
        <p:nvGrpSpPr>
          <p:cNvPr id="3" name="Group 17"/>
          <p:cNvGrpSpPr/>
          <p:nvPr/>
        </p:nvGrpSpPr>
        <p:grpSpPr>
          <a:xfrm>
            <a:off x="2921000" y="1727200"/>
            <a:ext cx="8661400" cy="3975100"/>
            <a:chOff x="1701800" y="1727200"/>
            <a:chExt cx="8661400" cy="3975100"/>
          </a:xfrm>
        </p:grpSpPr>
        <p:sp>
          <p:nvSpPr>
            <p:cNvPr id="4" name="Rectangle 3"/>
            <p:cNvSpPr/>
            <p:nvPr/>
          </p:nvSpPr>
          <p:spPr>
            <a:xfrm>
              <a:off x="1701800" y="1739900"/>
              <a:ext cx="2235200" cy="1524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Process - 1</a:t>
              </a:r>
              <a:endParaRPr lang="en-IN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01800" y="4178300"/>
              <a:ext cx="2235200" cy="1524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Process - 2</a:t>
              </a:r>
              <a:endParaRPr lang="en-IN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128000" y="1727200"/>
              <a:ext cx="2235200" cy="152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Child Process  1</a:t>
              </a:r>
            </a:p>
            <a:p>
              <a:pPr algn="ctr"/>
              <a:endParaRPr lang="en-IN" sz="2400" dirty="0" smtClean="0"/>
            </a:p>
            <a:p>
              <a:pPr algn="ctr"/>
              <a:r>
                <a:rPr lang="en-IN" sz="1600" b="1" dirty="0" err="1" smtClean="0"/>
                <a:t>FabSeries</a:t>
              </a:r>
              <a:r>
                <a:rPr lang="en-IN" sz="1600" b="1" dirty="0" smtClean="0"/>
                <a:t> – Worker – 1 </a:t>
              </a:r>
              <a:endParaRPr lang="en-IN" sz="16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128000" y="4165600"/>
              <a:ext cx="2235200" cy="152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Child Process  2</a:t>
              </a:r>
            </a:p>
            <a:p>
              <a:pPr algn="ctr"/>
              <a:endParaRPr lang="en-IN" sz="2400" dirty="0" smtClean="0"/>
            </a:p>
            <a:p>
              <a:pPr algn="ctr"/>
              <a:r>
                <a:rPr lang="en-IN" sz="1600" b="1" dirty="0" err="1" smtClean="0"/>
                <a:t>FabSeries</a:t>
              </a:r>
              <a:r>
                <a:rPr lang="en-IN" sz="1600" b="1" dirty="0" smtClean="0"/>
                <a:t> – Worker – 2 </a:t>
              </a:r>
              <a:endParaRPr lang="en-IN" sz="1600" b="1" dirty="0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4953000" y="2171700"/>
              <a:ext cx="2349500" cy="3098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/>
                <a:t>Master Process</a:t>
              </a:r>
              <a:endParaRPr lang="en-IN" sz="3200" dirty="0"/>
            </a:p>
          </p:txBody>
        </p:sp>
        <p:cxnSp>
          <p:nvCxnSpPr>
            <p:cNvPr id="10" name="Straight Arrow Connector 9"/>
            <p:cNvCxnSpPr>
              <a:stCxn id="8" idx="5"/>
              <a:endCxn id="4" idx="3"/>
            </p:cNvCxnSpPr>
            <p:nvPr/>
          </p:nvCxnSpPr>
          <p:spPr>
            <a:xfrm flipH="1" flipV="1">
              <a:off x="3937000" y="2501900"/>
              <a:ext cx="1309688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5"/>
              <a:endCxn id="5" idx="3"/>
            </p:cNvCxnSpPr>
            <p:nvPr/>
          </p:nvCxnSpPr>
          <p:spPr>
            <a:xfrm flipH="1">
              <a:off x="3937000" y="3721100"/>
              <a:ext cx="1309688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2"/>
              <a:endCxn id="6" idx="1"/>
            </p:cNvCxnSpPr>
            <p:nvPr/>
          </p:nvCxnSpPr>
          <p:spPr>
            <a:xfrm flipV="1">
              <a:off x="7008813" y="2489200"/>
              <a:ext cx="1119187" cy="1231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2"/>
              <a:endCxn id="7" idx="1"/>
            </p:cNvCxnSpPr>
            <p:nvPr/>
          </p:nvCxnSpPr>
          <p:spPr>
            <a:xfrm>
              <a:off x="7008813" y="3721100"/>
              <a:ext cx="1119187" cy="1206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203200" y="17145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Request1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203200" y="25400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Request2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203200" y="33655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Request3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215900" y="42164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Request4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215900" y="50546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Request5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19" idx="3"/>
            <a:endCxn id="5" idx="1"/>
          </p:cNvCxnSpPr>
          <p:nvPr/>
        </p:nvCxnSpPr>
        <p:spPr>
          <a:xfrm>
            <a:off x="1206500" y="2038350"/>
            <a:ext cx="1714500" cy="290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  <a:endCxn id="4" idx="1"/>
          </p:cNvCxnSpPr>
          <p:nvPr/>
        </p:nvCxnSpPr>
        <p:spPr>
          <a:xfrm flipV="1">
            <a:off x="1206500" y="2501900"/>
            <a:ext cx="171450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5" idx="1"/>
          </p:cNvCxnSpPr>
          <p:nvPr/>
        </p:nvCxnSpPr>
        <p:spPr>
          <a:xfrm>
            <a:off x="1206500" y="3689350"/>
            <a:ext cx="1714500" cy="1250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4" idx="1"/>
          </p:cNvCxnSpPr>
          <p:nvPr/>
        </p:nvCxnSpPr>
        <p:spPr>
          <a:xfrm flipV="1">
            <a:off x="1219200" y="2501900"/>
            <a:ext cx="1701800" cy="203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  <a:endCxn id="5" idx="1"/>
          </p:cNvCxnSpPr>
          <p:nvPr/>
        </p:nvCxnSpPr>
        <p:spPr>
          <a:xfrm flipV="1">
            <a:off x="1219200" y="4940300"/>
            <a:ext cx="170180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22900" y="2540000"/>
            <a:ext cx="73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Fork()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359400" y="4572000"/>
            <a:ext cx="73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Fork()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9283700" y="1143000"/>
            <a:ext cx="22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child_process Module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Example</a:t>
            </a:r>
            <a:endParaRPr lang="en-IN" dirty="0"/>
          </a:p>
        </p:txBody>
      </p:sp>
      <p:grpSp>
        <p:nvGrpSpPr>
          <p:cNvPr id="3" name="Group 17"/>
          <p:cNvGrpSpPr/>
          <p:nvPr/>
        </p:nvGrpSpPr>
        <p:grpSpPr>
          <a:xfrm>
            <a:off x="2921000" y="2882900"/>
            <a:ext cx="8661400" cy="3429000"/>
            <a:chOff x="1701800" y="1727200"/>
            <a:chExt cx="8661400" cy="3975100"/>
          </a:xfrm>
        </p:grpSpPr>
        <p:sp>
          <p:nvSpPr>
            <p:cNvPr id="4" name="Rectangle 3"/>
            <p:cNvSpPr/>
            <p:nvPr/>
          </p:nvSpPr>
          <p:spPr>
            <a:xfrm>
              <a:off x="1701800" y="1739900"/>
              <a:ext cx="2235200" cy="1524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Express App</a:t>
              </a:r>
            </a:p>
            <a:p>
              <a:pPr algn="ctr"/>
              <a:r>
                <a:rPr lang="en-IN" sz="2400" dirty="0" smtClean="0"/>
                <a:t>Instance - 1</a:t>
              </a:r>
              <a:endParaRPr lang="en-IN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01800" y="4178300"/>
              <a:ext cx="2235200" cy="1524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Express App</a:t>
              </a:r>
            </a:p>
            <a:p>
              <a:pPr algn="ctr"/>
              <a:r>
                <a:rPr lang="en-IN" sz="2400" dirty="0" smtClean="0"/>
                <a:t>Instance - 2</a:t>
              </a:r>
              <a:endParaRPr lang="en-IN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128000" y="1727200"/>
              <a:ext cx="2235200" cy="152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Worker - 1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28000" y="4165600"/>
              <a:ext cx="2235200" cy="152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Worker - 2</a:t>
              </a:r>
              <a:endParaRPr lang="en-IN" sz="24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03200" y="23241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Request1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203200" y="31496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Request2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203200" y="39751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Request3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215900" y="48260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Request4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215900" y="56642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Request5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19" idx="3"/>
            <a:endCxn id="5" idx="1"/>
          </p:cNvCxnSpPr>
          <p:nvPr/>
        </p:nvCxnSpPr>
        <p:spPr>
          <a:xfrm>
            <a:off x="1206500" y="2647950"/>
            <a:ext cx="1714500" cy="3006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  <a:endCxn id="4" idx="1"/>
          </p:cNvCxnSpPr>
          <p:nvPr/>
        </p:nvCxnSpPr>
        <p:spPr>
          <a:xfrm>
            <a:off x="1206500" y="3473450"/>
            <a:ext cx="1714500" cy="77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5" idx="1"/>
          </p:cNvCxnSpPr>
          <p:nvPr/>
        </p:nvCxnSpPr>
        <p:spPr>
          <a:xfrm>
            <a:off x="1206500" y="4298950"/>
            <a:ext cx="1714500" cy="135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4" idx="1"/>
          </p:cNvCxnSpPr>
          <p:nvPr/>
        </p:nvCxnSpPr>
        <p:spPr>
          <a:xfrm flipV="1">
            <a:off x="1219200" y="3551172"/>
            <a:ext cx="1701800" cy="1598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  <a:endCxn id="5" idx="1"/>
          </p:cNvCxnSpPr>
          <p:nvPr/>
        </p:nvCxnSpPr>
        <p:spPr>
          <a:xfrm flipV="1">
            <a:off x="1219200" y="5654584"/>
            <a:ext cx="1701800" cy="33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Flowchart: Magnetic Disk 25"/>
          <p:cNvSpPr/>
          <p:nvPr/>
        </p:nvSpPr>
        <p:spPr>
          <a:xfrm>
            <a:off x="6235700" y="2806700"/>
            <a:ext cx="2044700" cy="34671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Rabbit </a:t>
            </a:r>
            <a:r>
              <a:rPr lang="en-IN" sz="3200" dirty="0" smtClean="0"/>
              <a:t>MQ /</a:t>
            </a:r>
          </a:p>
          <a:p>
            <a:pPr algn="ctr"/>
            <a:r>
              <a:rPr lang="en-IN" sz="3200" dirty="0" smtClean="0"/>
              <a:t>Redis Pub/Sub</a:t>
            </a:r>
            <a:endParaRPr lang="en-IN" sz="3200" dirty="0"/>
          </a:p>
        </p:txBody>
      </p:sp>
      <p:cxnSp>
        <p:nvCxnSpPr>
          <p:cNvPr id="30" name="Straight Arrow Connector 29"/>
          <p:cNvCxnSpPr>
            <a:stCxn id="4" idx="3"/>
            <a:endCxn id="26" idx="2"/>
          </p:cNvCxnSpPr>
          <p:nvPr/>
        </p:nvCxnSpPr>
        <p:spPr>
          <a:xfrm>
            <a:off x="5156200" y="3551172"/>
            <a:ext cx="1079500" cy="989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26" idx="2"/>
          </p:cNvCxnSpPr>
          <p:nvPr/>
        </p:nvCxnSpPr>
        <p:spPr>
          <a:xfrm flipV="1">
            <a:off x="5156200" y="4540250"/>
            <a:ext cx="1079500" cy="1114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1"/>
            <a:endCxn id="26" idx="4"/>
          </p:cNvCxnSpPr>
          <p:nvPr/>
        </p:nvCxnSpPr>
        <p:spPr>
          <a:xfrm flipH="1">
            <a:off x="8280400" y="3540217"/>
            <a:ext cx="1066800" cy="100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1"/>
            <a:endCxn id="26" idx="4"/>
          </p:cNvCxnSpPr>
          <p:nvPr/>
        </p:nvCxnSpPr>
        <p:spPr>
          <a:xfrm flipH="1" flipV="1">
            <a:off x="8280400" y="4540250"/>
            <a:ext cx="1066800" cy="1103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08300" y="1333500"/>
            <a:ext cx="8661400" cy="825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 smtClean="0"/>
              <a:t>PM2</a:t>
            </a:r>
            <a:endParaRPr lang="en-IN" sz="6000" dirty="0"/>
          </a:p>
        </p:txBody>
      </p:sp>
      <p:cxnSp>
        <p:nvCxnSpPr>
          <p:cNvPr id="44" name="Straight Arrow Connector 43"/>
          <p:cNvCxnSpPr>
            <a:stCxn id="42" idx="2"/>
            <a:endCxn id="4" idx="0"/>
          </p:cNvCxnSpPr>
          <p:nvPr/>
        </p:nvCxnSpPr>
        <p:spPr>
          <a:xfrm flipH="1">
            <a:off x="4038600" y="2159000"/>
            <a:ext cx="3200400" cy="734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2"/>
            <a:endCxn id="6" idx="0"/>
          </p:cNvCxnSpPr>
          <p:nvPr/>
        </p:nvCxnSpPr>
        <p:spPr>
          <a:xfrm>
            <a:off x="7239000" y="2159000"/>
            <a:ext cx="32258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4200" y="520700"/>
            <a:ext cx="10731500" cy="2705100"/>
            <a:chOff x="787400" y="1892300"/>
            <a:chExt cx="10439400" cy="3987800"/>
          </a:xfrm>
        </p:grpSpPr>
        <p:sp>
          <p:nvSpPr>
            <p:cNvPr id="5" name="Rounded Rectangle 4"/>
            <p:cNvSpPr/>
            <p:nvPr/>
          </p:nvSpPr>
          <p:spPr>
            <a:xfrm>
              <a:off x="787400" y="18923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Request1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87400" y="27178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Request2</a:t>
              </a:r>
              <a:endParaRPr lang="en-IN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7400" y="35433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Request3</a:t>
              </a:r>
              <a:endParaRPr lang="en-IN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0100" y="43942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Request4</a:t>
              </a:r>
              <a:endParaRPr lang="en-IN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0100" y="52324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Request5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1905000"/>
              <a:ext cx="7188200" cy="3949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1" name="Picture 2" descr="C:\Users\LiteITLabs\Pictures\ngin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33663" y="2835275"/>
              <a:ext cx="2801937" cy="1923101"/>
            </a:xfrm>
            <a:prstGeom prst="rect">
              <a:avLst/>
            </a:prstGeom>
            <a:noFill/>
          </p:spPr>
        </p:pic>
        <p:cxnSp>
          <p:nvCxnSpPr>
            <p:cNvPr id="12" name="Straight Arrow Connector 11"/>
            <p:cNvCxnSpPr>
              <a:stCxn id="5" idx="3"/>
            </p:cNvCxnSpPr>
            <p:nvPr/>
          </p:nvCxnSpPr>
          <p:spPr>
            <a:xfrm>
              <a:off x="1790700" y="2216150"/>
              <a:ext cx="1752600" cy="14668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</p:cNvCxnSpPr>
            <p:nvPr/>
          </p:nvCxnSpPr>
          <p:spPr>
            <a:xfrm>
              <a:off x="1790700" y="3041650"/>
              <a:ext cx="1752600" cy="641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</p:cNvCxnSpPr>
            <p:nvPr/>
          </p:nvCxnSpPr>
          <p:spPr>
            <a:xfrm flipV="1">
              <a:off x="1790700" y="3683000"/>
              <a:ext cx="1752600" cy="1841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</p:cNvCxnSpPr>
            <p:nvPr/>
          </p:nvCxnSpPr>
          <p:spPr>
            <a:xfrm flipV="1">
              <a:off x="1803400" y="3670300"/>
              <a:ext cx="1739900" cy="1047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</p:cNvCxnSpPr>
            <p:nvPr/>
          </p:nvCxnSpPr>
          <p:spPr>
            <a:xfrm flipV="1">
              <a:off x="1803400" y="3670300"/>
              <a:ext cx="1739900" cy="1885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375400" y="2768600"/>
              <a:ext cx="4330700" cy="2273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600" dirty="0" smtClean="0"/>
                <a:t>Node JS </a:t>
              </a:r>
            </a:p>
            <a:p>
              <a:pPr algn="ctr"/>
              <a:r>
                <a:rPr lang="en-IN" sz="3600" dirty="0" smtClean="0"/>
                <a:t>Application</a:t>
              </a:r>
              <a:endParaRPr lang="en-IN" sz="36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521200" y="3784600"/>
              <a:ext cx="1828800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97200" y="4495800"/>
              <a:ext cx="1710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http://localhost</a:t>
              </a:r>
              <a:endParaRPr lang="en-IN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37200" y="2019300"/>
              <a:ext cx="2777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/>
                <a:t>Nginx Web Server</a:t>
              </a:r>
              <a:endParaRPr lang="en-IN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66441" y="5018473"/>
              <a:ext cx="224221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http://localhost:3000</a:t>
              </a:r>
              <a:endParaRPr lang="en-IN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1500" y="3708400"/>
            <a:ext cx="10782300" cy="2654300"/>
            <a:chOff x="787400" y="1892300"/>
            <a:chExt cx="10439400" cy="3987800"/>
          </a:xfrm>
        </p:grpSpPr>
        <p:sp>
          <p:nvSpPr>
            <p:cNvPr id="23" name="Rounded Rectangle 22"/>
            <p:cNvSpPr/>
            <p:nvPr/>
          </p:nvSpPr>
          <p:spPr>
            <a:xfrm>
              <a:off x="787400" y="18923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Request1</a:t>
              </a:r>
              <a:endParaRPr lang="en-IN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87400" y="27178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Request2</a:t>
              </a:r>
              <a:endParaRPr lang="en-IN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87400" y="35433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Request3</a:t>
              </a:r>
              <a:endParaRPr lang="en-IN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00100" y="43942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Request4</a:t>
              </a:r>
              <a:endParaRPr lang="en-IN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00100" y="5232400"/>
              <a:ext cx="1003300" cy="647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Request5</a:t>
              </a:r>
              <a:endParaRPr lang="en-IN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1905000"/>
              <a:ext cx="7188200" cy="3949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9" name="Picture 2" descr="C:\Users\LiteITLabs\Pictures\ngin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33663" y="2835275"/>
              <a:ext cx="2801937" cy="1923101"/>
            </a:xfrm>
            <a:prstGeom prst="rect">
              <a:avLst/>
            </a:prstGeom>
            <a:noFill/>
          </p:spPr>
        </p:pic>
        <p:cxnSp>
          <p:nvCxnSpPr>
            <p:cNvPr id="30" name="Straight Arrow Connector 29"/>
            <p:cNvCxnSpPr>
              <a:stCxn id="23" idx="3"/>
            </p:cNvCxnSpPr>
            <p:nvPr/>
          </p:nvCxnSpPr>
          <p:spPr>
            <a:xfrm>
              <a:off x="1790700" y="2216150"/>
              <a:ext cx="1752600" cy="14668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3"/>
            </p:cNvCxnSpPr>
            <p:nvPr/>
          </p:nvCxnSpPr>
          <p:spPr>
            <a:xfrm>
              <a:off x="1790700" y="3041650"/>
              <a:ext cx="1752600" cy="641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5" idx="3"/>
            </p:cNvCxnSpPr>
            <p:nvPr/>
          </p:nvCxnSpPr>
          <p:spPr>
            <a:xfrm flipV="1">
              <a:off x="1790700" y="3683000"/>
              <a:ext cx="1752600" cy="1841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3"/>
            </p:cNvCxnSpPr>
            <p:nvPr/>
          </p:nvCxnSpPr>
          <p:spPr>
            <a:xfrm flipV="1">
              <a:off x="1803400" y="3670300"/>
              <a:ext cx="1739900" cy="1047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3"/>
            </p:cNvCxnSpPr>
            <p:nvPr/>
          </p:nvCxnSpPr>
          <p:spPr>
            <a:xfrm flipV="1">
              <a:off x="1803400" y="3670300"/>
              <a:ext cx="1739900" cy="1885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8572500" y="2324100"/>
              <a:ext cx="1536700" cy="1257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Node JS </a:t>
              </a:r>
            </a:p>
            <a:p>
              <a:pPr algn="ctr"/>
              <a:r>
                <a:rPr lang="en-IN" dirty="0" smtClean="0"/>
                <a:t>Application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62300" y="4394200"/>
              <a:ext cx="1710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http://localhost</a:t>
              </a:r>
              <a:endParaRPr lang="en-IN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37200" y="2019300"/>
              <a:ext cx="2777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/>
                <a:t>Nginx Web Server</a:t>
              </a:r>
              <a:endParaRPr lang="en-IN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96300" y="3536859"/>
              <a:ext cx="17904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 smtClean="0"/>
                <a:t>http://localhost:3000</a:t>
              </a:r>
              <a:endParaRPr lang="en-IN" sz="14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10600" y="3949700"/>
              <a:ext cx="1536700" cy="1257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Node JS </a:t>
              </a:r>
            </a:p>
            <a:p>
              <a:pPr algn="ctr"/>
              <a:r>
                <a:rPr lang="en-IN" dirty="0" smtClean="0"/>
                <a:t>Application</a:t>
              </a:r>
              <a:endParaRPr lang="en-I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47100" y="5295900"/>
              <a:ext cx="17904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 smtClean="0"/>
                <a:t>http://localhost:3001</a:t>
              </a:r>
              <a:endParaRPr lang="en-IN" sz="1400" b="1" dirty="0"/>
            </a:p>
          </p:txBody>
        </p:sp>
        <p:cxnSp>
          <p:nvCxnSpPr>
            <p:cNvPr id="41" name="Elbow Connector 40"/>
            <p:cNvCxnSpPr>
              <a:endCxn id="35" idx="1"/>
            </p:cNvCxnSpPr>
            <p:nvPr/>
          </p:nvCxnSpPr>
          <p:spPr>
            <a:xfrm flipV="1">
              <a:off x="4521200" y="2952750"/>
              <a:ext cx="4051300" cy="819150"/>
            </a:xfrm>
            <a:prstGeom prst="bentConnector3">
              <a:avLst>
                <a:gd name="adj1" fmla="val 4937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39" idx="1"/>
            </p:cNvCxnSpPr>
            <p:nvPr/>
          </p:nvCxnSpPr>
          <p:spPr>
            <a:xfrm>
              <a:off x="4495800" y="3784600"/>
              <a:ext cx="4114800" cy="793750"/>
            </a:xfrm>
            <a:prstGeom prst="bentConnector3">
              <a:avLst>
                <a:gd name="adj1" fmla="val 4938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i="1" u="sng" dirty="0" smtClean="0"/>
              <a:t>Welcome</a:t>
            </a:r>
            <a:r>
              <a:rPr lang="en-IN" sz="7200" i="1" dirty="0" smtClean="0"/>
              <a:t> </a:t>
            </a:r>
            <a:endParaRPr lang="en-IN" sz="7200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586976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Node JS Cluster with PM2, Rabbit MQ,</a:t>
            </a:r>
            <a:r>
              <a:rPr kumimoji="0" lang="en-US" sz="4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Redis and Nginx</a:t>
            </a: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4645" y="33066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/>
              <a:t>Pravinkumar</a:t>
            </a:r>
            <a:r>
              <a:rPr lang="en-IN" sz="2800" dirty="0" smtClean="0"/>
              <a:t> R .D.</a:t>
            </a:r>
            <a:endParaRPr lang="en-IN" sz="2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5955" y="4006269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5795</TotalTime>
  <Words>127</Words>
  <Application>Microsoft Office PowerPoint</Application>
  <PresentationFormat>Custom</PresentationFormat>
  <Paragraphs>60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Node JS Cluster</vt:lpstr>
      <vt:lpstr>Our Example</vt:lpstr>
      <vt:lpstr>Our Example</vt:lpstr>
      <vt:lpstr>Slide 4</vt:lpstr>
      <vt:lpstr>Welcome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LiteITLabs Company</cp:lastModifiedBy>
  <cp:revision>278</cp:revision>
  <dcterms:created xsi:type="dcterms:W3CDTF">2014-08-26T23:50:27Z</dcterms:created>
  <dcterms:modified xsi:type="dcterms:W3CDTF">2020-02-17T20:04:41Z</dcterms:modified>
</cp:coreProperties>
</file>