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75" d="100"/>
          <a:sy n="75" d="100"/>
        </p:scale>
        <p:origin x="-40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274F-9EB8-4F8C-BBD5-FF632DB7F7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274F-9EB8-4F8C-BBD5-FF632DB7F7EB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96476"/>
            <a:ext cx="103632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Who should take </a:t>
            </a:r>
            <a:r>
              <a:rPr lang="en-US" sz="6000" smtClean="0"/>
              <a:t>this course?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824645" y="3116139"/>
            <a:ext cx="27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/>
              <a:t>Pravinkumar</a:t>
            </a:r>
            <a:r>
              <a:rPr lang="en-IN" sz="2800" dirty="0" smtClean="0"/>
              <a:t> R .D.</a:t>
            </a:r>
            <a:endParaRPr lang="en-IN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5955" y="3815769"/>
            <a:ext cx="2247900" cy="2619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8670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892037"/>
          </a:xfrm>
        </p:spPr>
        <p:txBody>
          <a:bodyPr>
            <a:normAutofit/>
          </a:bodyPr>
          <a:lstStyle/>
          <a:p>
            <a:r>
              <a:rPr lang="en-IN" dirty="0" smtClean="0"/>
              <a:t>Students/Developers – </a:t>
            </a:r>
            <a:endParaRPr lang="en-IN" dirty="0" smtClean="0"/>
          </a:p>
          <a:p>
            <a:pPr lvl="1"/>
            <a:r>
              <a:rPr lang="en-IN" dirty="0" smtClean="0"/>
              <a:t>Have a good knowledge of Node JS</a:t>
            </a:r>
          </a:p>
          <a:p>
            <a:pPr lvl="1"/>
            <a:r>
              <a:rPr lang="en-IN" dirty="0" smtClean="0"/>
              <a:t>Have a good knowledge of Express JS Framework</a:t>
            </a:r>
          </a:p>
          <a:p>
            <a:pPr lvl="1"/>
            <a:r>
              <a:rPr lang="en-IN" dirty="0" smtClean="0"/>
              <a:t>Familiarity of ECMA Script 2015 or ES6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3"/>
            <a:ext cx="10972800" cy="4525963"/>
          </a:xfrm>
        </p:spPr>
        <p:txBody>
          <a:bodyPr/>
          <a:lstStyle/>
          <a:p>
            <a:pPr algn="ctr">
              <a:buNone/>
            </a:pPr>
            <a:endParaRPr lang="en-IN" i="1" u="sng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IN" i="1" u="sng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IN" i="1" u="sng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IN" i="1" u="sng" dirty="0" smtClean="0">
                <a:solidFill>
                  <a:srgbClr val="FF0000"/>
                </a:solidFill>
              </a:rPr>
              <a:t>“</a:t>
            </a:r>
            <a:r>
              <a:rPr lang="en-IN" b="1" i="1" u="sng" dirty="0" smtClean="0">
                <a:solidFill>
                  <a:srgbClr val="FF0000"/>
                </a:solidFill>
              </a:rPr>
              <a:t>This course is not for the beginners or who don’t know Node JS application development</a:t>
            </a:r>
            <a:r>
              <a:rPr lang="en-IN" i="1" u="sng" dirty="0" smtClean="0">
                <a:solidFill>
                  <a:srgbClr val="FF0000"/>
                </a:solidFill>
              </a:rPr>
              <a:t>”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5734</TotalTime>
  <Words>56</Words>
  <Application>Microsoft Office PowerPoint</Application>
  <PresentationFormat>Custom</PresentationFormat>
  <Paragraphs>13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Who should take this course?</vt:lpstr>
      <vt:lpstr>Target Audience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LiteITLabs Company</cp:lastModifiedBy>
  <cp:revision>264</cp:revision>
  <dcterms:created xsi:type="dcterms:W3CDTF">2014-08-26T23:50:27Z</dcterms:created>
  <dcterms:modified xsi:type="dcterms:W3CDTF">2020-02-17T21:05:54Z</dcterms:modified>
</cp:coreProperties>
</file>