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5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</p:spPr>
        <p:txBody>
          <a:bodyPr>
            <a:normAutofit/>
          </a:bodyPr>
          <a:lstStyle/>
          <a:p>
            <a:r>
              <a:rPr lang="en-IN" sz="6000" dirty="0" smtClean="0"/>
              <a:t>Prerequisites - To Get Started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/>
              <a:t>Pravinkumar</a:t>
            </a:r>
            <a:r>
              <a:rPr lang="en-IN" sz="2800" dirty="0" smtClean="0"/>
              <a:t> R .D.</a:t>
            </a:r>
            <a:endParaRPr lang="en-I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955" y="3815769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602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Tools and Software</a:t>
            </a:r>
            <a:endParaRPr lang="en-IN" dirty="0"/>
          </a:p>
        </p:txBody>
      </p:sp>
      <p:pic>
        <p:nvPicPr>
          <p:cNvPr id="5" name="Picture 3" descr="C:\Users\LENOVO\Pictures\nodej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0129" y="2685381"/>
            <a:ext cx="4033376" cy="1754271"/>
          </a:xfrm>
          <a:prstGeom prst="rect">
            <a:avLst/>
          </a:prstGeom>
          <a:noFill/>
        </p:spPr>
      </p:pic>
      <p:pic>
        <p:nvPicPr>
          <p:cNvPr id="6" name="Picture 2" descr="C:\Users\LENOVO\Pictures\vscod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5652" y="2267665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14</Words>
  <Application>Microsoft Office PowerPoint</Application>
  <PresentationFormat>Custom</PresentationFormat>
  <Paragraphs>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Prerequisites - To Get Started</vt:lpstr>
      <vt:lpstr>Tools and Software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LiteITLabs Company</cp:lastModifiedBy>
  <cp:revision>90</cp:revision>
  <dcterms:created xsi:type="dcterms:W3CDTF">2014-08-26T23:50:27Z</dcterms:created>
  <dcterms:modified xsi:type="dcterms:W3CDTF">2020-02-17T21:55:38Z</dcterms:modified>
</cp:coreProperties>
</file>