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0" autoAdjust="0"/>
    <p:restoredTop sz="94660"/>
  </p:normalViewPr>
  <p:slideViewPr>
    <p:cSldViewPr snapToGrid="0">
      <p:cViewPr>
        <p:scale>
          <a:sx n="75" d="100"/>
          <a:sy n="75" d="100"/>
        </p:scale>
        <p:origin x="-33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10-01-2020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Why Node JS Cluster?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 operations</a:t>
            </a:r>
          </a:p>
          <a:p>
            <a:r>
              <a:rPr lang="en-IN" dirty="0" smtClean="0"/>
              <a:t>How it works?</a:t>
            </a:r>
          </a:p>
          <a:p>
            <a:r>
              <a:rPr lang="en-IN" dirty="0" smtClean="0"/>
              <a:t>Why should you think of node cluster?</a:t>
            </a:r>
          </a:p>
          <a:p>
            <a:r>
              <a:rPr lang="en-IN" dirty="0" smtClean="0"/>
              <a:t>Example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Non-blocking operations – </a:t>
            </a:r>
          </a:p>
          <a:p>
            <a:pPr lvl="1"/>
            <a:r>
              <a:rPr lang="en-IN" dirty="0" smtClean="0"/>
              <a:t>L1, L2, L3 cache</a:t>
            </a:r>
          </a:p>
          <a:p>
            <a:pPr lvl="1"/>
            <a:r>
              <a:rPr lang="en-IN" dirty="0" smtClean="0"/>
              <a:t>RAM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Blocking operations – </a:t>
            </a:r>
          </a:p>
          <a:p>
            <a:pPr lvl="1"/>
            <a:r>
              <a:rPr lang="en-IN" dirty="0" smtClean="0"/>
              <a:t>Disk</a:t>
            </a:r>
          </a:p>
          <a:p>
            <a:pPr lvl="1"/>
            <a:r>
              <a:rPr lang="en-IN" dirty="0" smtClean="0"/>
              <a:t>Network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works?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2032000"/>
            <a:ext cx="2425700" cy="4381500"/>
            <a:chOff x="1231900" y="2032000"/>
            <a:chExt cx="2425700" cy="4381500"/>
          </a:xfrm>
        </p:grpSpPr>
        <p:sp>
          <p:nvSpPr>
            <p:cNvPr id="4" name="Rectangle 3"/>
            <p:cNvSpPr/>
            <p:nvPr/>
          </p:nvSpPr>
          <p:spPr>
            <a:xfrm>
              <a:off x="1244600" y="2032000"/>
              <a:ext cx="2400300" cy="438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1900" y="26162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57300" y="32385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44600" y="37973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31900" y="44196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57300" y="50165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31900" y="56388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600200" y="1473200"/>
            <a:ext cx="2051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Event Queue</a:t>
            </a:r>
            <a:endParaRPr lang="en-IN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45500" y="2032000"/>
            <a:ext cx="2451100" cy="4381500"/>
            <a:chOff x="1231900" y="2032000"/>
            <a:chExt cx="2451100" cy="4381500"/>
          </a:xfrm>
        </p:grpSpPr>
        <p:sp>
          <p:nvSpPr>
            <p:cNvPr id="15" name="Rectangle 14"/>
            <p:cNvSpPr/>
            <p:nvPr/>
          </p:nvSpPr>
          <p:spPr>
            <a:xfrm>
              <a:off x="1244600" y="2032000"/>
              <a:ext cx="2400300" cy="438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31900" y="26162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57300" y="32385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44600" y="37973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70000" y="44196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57300" y="50165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82700" y="5638800"/>
              <a:ext cx="2400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382000" y="1473200"/>
            <a:ext cx="2503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Worker Threads</a:t>
            </a:r>
            <a:endParaRPr lang="en-IN" sz="2800" dirty="0"/>
          </a:p>
        </p:txBody>
      </p:sp>
      <p:sp>
        <p:nvSpPr>
          <p:cNvPr id="33" name="Block Arc 32"/>
          <p:cNvSpPr/>
          <p:nvPr/>
        </p:nvSpPr>
        <p:spPr>
          <a:xfrm rot="10800000">
            <a:off x="4838700" y="2679700"/>
            <a:ext cx="2882900" cy="2755900"/>
          </a:xfrm>
          <a:prstGeom prst="blockArc">
            <a:avLst>
              <a:gd name="adj1" fmla="val 10586767"/>
              <a:gd name="adj2" fmla="val 2716"/>
              <a:gd name="adj3" fmla="val 47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743450" y="2222500"/>
            <a:ext cx="3143251" cy="2755900"/>
            <a:chOff x="4743450" y="2260600"/>
            <a:chExt cx="3143251" cy="2755900"/>
          </a:xfrm>
        </p:grpSpPr>
        <p:sp>
          <p:nvSpPr>
            <p:cNvPr id="32" name="Block Arc 31"/>
            <p:cNvSpPr/>
            <p:nvPr/>
          </p:nvSpPr>
          <p:spPr>
            <a:xfrm>
              <a:off x="4800600" y="2260600"/>
              <a:ext cx="2882900" cy="2755900"/>
            </a:xfrm>
            <a:prstGeom prst="blockArc">
              <a:avLst>
                <a:gd name="adj1" fmla="val 10800000"/>
                <a:gd name="adj2" fmla="val 2716"/>
                <a:gd name="adj3" fmla="val 4719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4" name="Half Frame 33"/>
            <p:cNvSpPr/>
            <p:nvPr/>
          </p:nvSpPr>
          <p:spPr>
            <a:xfrm rot="2705563">
              <a:off x="4635500" y="3937000"/>
              <a:ext cx="673100" cy="457200"/>
            </a:xfrm>
            <a:prstGeom prst="halfFram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Half Frame 34"/>
            <p:cNvSpPr/>
            <p:nvPr/>
          </p:nvSpPr>
          <p:spPr>
            <a:xfrm rot="12809566">
              <a:off x="7213601" y="3340100"/>
              <a:ext cx="673100" cy="457200"/>
            </a:xfrm>
            <a:prstGeom prst="halfFrame">
              <a:avLst>
                <a:gd name="adj1" fmla="val 33333"/>
                <a:gd name="adj2" fmla="val 4147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78500" y="3327400"/>
              <a:ext cx="9933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Event</a:t>
              </a:r>
            </a:p>
            <a:p>
              <a:r>
                <a:rPr lang="en-IN" sz="2800" dirty="0" smtClean="0"/>
                <a:t>Loop</a:t>
              </a:r>
              <a:endParaRPr lang="en-IN" sz="28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25600" y="2120900"/>
            <a:ext cx="19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Network Operation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625600" y="2743200"/>
            <a:ext cx="15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Disk Operation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625600" y="3327400"/>
            <a:ext cx="15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CPU Operation</a:t>
            </a:r>
            <a:endParaRPr lang="en-IN" dirty="0"/>
          </a:p>
        </p:txBody>
      </p:sp>
      <p:sp>
        <p:nvSpPr>
          <p:cNvPr id="41" name="Right Arrow 40"/>
          <p:cNvSpPr/>
          <p:nvPr/>
        </p:nvSpPr>
        <p:spPr>
          <a:xfrm>
            <a:off x="3873500" y="2552700"/>
            <a:ext cx="1016000" cy="279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7416800" y="2552700"/>
            <a:ext cx="1016000" cy="279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7239000" y="1816100"/>
            <a:ext cx="1131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Blocking</a:t>
            </a:r>
          </a:p>
          <a:p>
            <a:r>
              <a:rPr lang="en-IN" dirty="0" smtClean="0"/>
              <a:t>Operation</a:t>
            </a:r>
            <a:endParaRPr lang="en-IN" dirty="0"/>
          </a:p>
        </p:txBody>
      </p:sp>
      <p:sp>
        <p:nvSpPr>
          <p:cNvPr id="44" name="Left Arrow 43"/>
          <p:cNvSpPr/>
          <p:nvPr/>
        </p:nvSpPr>
        <p:spPr>
          <a:xfrm>
            <a:off x="6959600" y="5448300"/>
            <a:ext cx="1498600" cy="254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6616700" y="5816600"/>
            <a:ext cx="179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Execute Call back</a:t>
            </a:r>
            <a:endParaRPr lang="en-IN" dirty="0"/>
          </a:p>
        </p:txBody>
      </p:sp>
      <p:sp>
        <p:nvSpPr>
          <p:cNvPr id="46" name="Left Arrow 45"/>
          <p:cNvSpPr/>
          <p:nvPr/>
        </p:nvSpPr>
        <p:spPr>
          <a:xfrm>
            <a:off x="3886200" y="5511800"/>
            <a:ext cx="1498600" cy="254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8674100" y="2133600"/>
            <a:ext cx="19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Network Operation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8674100" y="2755900"/>
            <a:ext cx="15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Disk Operation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Node JS Cluster [CPU Operation]</a:t>
            </a:r>
            <a:endParaRPr lang="en-IN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46600" y="2514600"/>
            <a:ext cx="5615948" cy="3329920"/>
            <a:chOff x="3365500" y="2108200"/>
            <a:chExt cx="5615948" cy="3329920"/>
          </a:xfrm>
        </p:grpSpPr>
        <p:sp>
          <p:nvSpPr>
            <p:cNvPr id="4" name="TextBox 3"/>
            <p:cNvSpPr txBox="1"/>
            <p:nvPr/>
          </p:nvSpPr>
          <p:spPr>
            <a:xfrm>
              <a:off x="3378200" y="4914900"/>
              <a:ext cx="5603248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/>
                <a:t>Event Loop [Single Thread]</a:t>
              </a:r>
              <a:endParaRPr lang="en-IN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78200" y="3987800"/>
              <a:ext cx="5603248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/>
                <a:t>HTTP Request </a:t>
              </a:r>
              <a:r>
                <a:rPr lang="en-IN" sz="2800" dirty="0" smtClean="0"/>
                <a:t>[Fibonacci-series</a:t>
              </a:r>
              <a:r>
                <a:rPr lang="en-IN" sz="2800" dirty="0" smtClean="0"/>
                <a:t>]</a:t>
              </a:r>
              <a:endParaRPr lang="en-IN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5500" y="3060700"/>
              <a:ext cx="5603248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/>
                <a:t>HTTP </a:t>
              </a:r>
              <a:r>
                <a:rPr lang="en-IN" sz="2800" dirty="0" smtClean="0"/>
                <a:t>Parse</a:t>
              </a:r>
              <a:endParaRPr lang="en-IN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5500" y="2108200"/>
              <a:ext cx="5603248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/>
                <a:t>HTTP </a:t>
              </a:r>
              <a:r>
                <a:rPr lang="en-IN" sz="2800" dirty="0" smtClean="0"/>
                <a:t>Response</a:t>
              </a:r>
              <a:endParaRPr lang="en-IN" sz="2800" dirty="0"/>
            </a:p>
          </p:txBody>
        </p:sp>
        <p:sp>
          <p:nvSpPr>
            <p:cNvPr id="8" name="Up Arrow 7"/>
            <p:cNvSpPr/>
            <p:nvPr/>
          </p:nvSpPr>
          <p:spPr>
            <a:xfrm>
              <a:off x="5816600" y="4508500"/>
              <a:ext cx="355600" cy="406400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Up Arrow 8"/>
            <p:cNvSpPr/>
            <p:nvPr/>
          </p:nvSpPr>
          <p:spPr>
            <a:xfrm>
              <a:off x="5842000" y="3581400"/>
              <a:ext cx="355600" cy="406400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Up Arrow 9"/>
            <p:cNvSpPr/>
            <p:nvPr/>
          </p:nvSpPr>
          <p:spPr>
            <a:xfrm>
              <a:off x="5854700" y="2641600"/>
              <a:ext cx="355600" cy="406400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38300" y="1473200"/>
            <a:ext cx="2425700" cy="4940300"/>
            <a:chOff x="558800" y="1473200"/>
            <a:chExt cx="2425700" cy="4940300"/>
          </a:xfrm>
        </p:grpSpPr>
        <p:grpSp>
          <p:nvGrpSpPr>
            <p:cNvPr id="20" name="Group 19"/>
            <p:cNvGrpSpPr/>
            <p:nvPr/>
          </p:nvGrpSpPr>
          <p:grpSpPr>
            <a:xfrm>
              <a:off x="558800" y="2032000"/>
              <a:ext cx="2425700" cy="4381500"/>
              <a:chOff x="1231900" y="2032000"/>
              <a:chExt cx="2425700" cy="43815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44600" y="2032000"/>
                <a:ext cx="2400300" cy="438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231900" y="2616200"/>
                <a:ext cx="2400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257300" y="3238500"/>
                <a:ext cx="2400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244600" y="3797300"/>
                <a:ext cx="2400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231900" y="4419600"/>
                <a:ext cx="2400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257300" y="5016500"/>
                <a:ext cx="2400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244600" y="5638800"/>
                <a:ext cx="2400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11200" y="1473200"/>
              <a:ext cx="2051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Event Queue</a:t>
              </a:r>
              <a:endParaRPr lang="en-IN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6600" y="2120900"/>
              <a:ext cx="1993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Network Operation</a:t>
              </a:r>
              <a:endParaRPr lang="en-IN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6600" y="2743200"/>
              <a:ext cx="1574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Disk Operation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6600" y="3327400"/>
              <a:ext cx="1574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CPU Operation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 smtClean="0"/>
              <a:t>Let’s look at an example</a:t>
            </a:r>
            <a:r>
              <a:rPr lang="en-IN" i="1" dirty="0" smtClean="0"/>
              <a:t>!!!</a:t>
            </a:r>
            <a:endParaRPr lang="en-IN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106</Words>
  <Application>Microsoft Office PowerPoint</Application>
  <PresentationFormat>Custom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Why Node JS Cluster?</vt:lpstr>
      <vt:lpstr>Agenda </vt:lpstr>
      <vt:lpstr>Node Operations</vt:lpstr>
      <vt:lpstr>How it works?</vt:lpstr>
      <vt:lpstr>Why Node JS Cluster [CPU Operation]</vt:lpstr>
      <vt:lpstr>Let’s look at an example!!!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277</cp:revision>
  <dcterms:created xsi:type="dcterms:W3CDTF">2014-08-26T23:50:27Z</dcterms:created>
  <dcterms:modified xsi:type="dcterms:W3CDTF">2020-01-10T06:06:50Z</dcterms:modified>
</cp:coreProperties>
</file>