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0"/>
  </p:notesMasterIdLst>
  <p:sldIdLst>
    <p:sldId id="256" r:id="rId2"/>
    <p:sldId id="262" r:id="rId3"/>
    <p:sldId id="263" r:id="rId4"/>
    <p:sldId id="264" r:id="rId5"/>
    <p:sldId id="266" r:id="rId6"/>
    <p:sldId id="267" r:id="rId7"/>
    <p:sldId id="265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0" autoAdjust="0"/>
    <p:restoredTop sz="94660"/>
  </p:normalViewPr>
  <p:slideViewPr>
    <p:cSldViewPr snapToGrid="0">
      <p:cViewPr>
        <p:scale>
          <a:sx n="75" d="100"/>
          <a:sy n="75" d="100"/>
        </p:scale>
        <p:origin x="-336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1DE72-D743-43B0-BC78-EF3B9E5A4DC8}" type="datetimeFigureOut">
              <a:rPr lang="en-IN" smtClean="0"/>
              <a:pPr/>
              <a:t>02-02-2020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4274F-9EB8-4F8C-BBD5-FF632DB7F7E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4274F-9EB8-4F8C-BBD5-FF632DB7F7E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96476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6000" dirty="0" smtClean="0"/>
              <a:t>Introduction to Node JS Cluster Module</a:t>
            </a:r>
            <a:endParaRPr lang="en-US"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4824645" y="3116139"/>
            <a:ext cx="2772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err="1" smtClean="0"/>
              <a:t>Pravinkumar</a:t>
            </a:r>
            <a:r>
              <a:rPr lang="en-IN" sz="2800" dirty="0" smtClean="0"/>
              <a:t> R .D.</a:t>
            </a:r>
            <a:endParaRPr lang="en-IN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5955" y="3815769"/>
            <a:ext cx="2247900" cy="26193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286701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 JS Cluster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single instance of Node.js runs in a single thread</a:t>
            </a:r>
          </a:p>
          <a:p>
            <a:endParaRPr lang="en-IN" dirty="0" smtClean="0"/>
          </a:p>
          <a:p>
            <a:r>
              <a:rPr lang="en-IN" dirty="0" smtClean="0"/>
              <a:t>Cluster module allows to take advantage of multi-core system</a:t>
            </a:r>
          </a:p>
          <a:p>
            <a:endParaRPr lang="en-IN" dirty="0" smtClean="0"/>
          </a:p>
          <a:p>
            <a:r>
              <a:rPr lang="en-IN" dirty="0" smtClean="0"/>
              <a:t>It helps to create child processes which shares server ports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Working of Cluster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Worker processes are spawned using the fork() method</a:t>
            </a:r>
          </a:p>
          <a:p>
            <a:r>
              <a:rPr lang="en-IN" dirty="0" smtClean="0"/>
              <a:t>These processes can communicate with parent via IPC</a:t>
            </a:r>
          </a:p>
          <a:p>
            <a:r>
              <a:rPr lang="en-IN" dirty="0" smtClean="0"/>
              <a:t>They can also communicate from parent to child and child to parent</a:t>
            </a:r>
          </a:p>
          <a:p>
            <a:r>
              <a:rPr lang="en-IN" dirty="0" smtClean="0"/>
              <a:t>The cluster module supports two methods for distributing incoming connections –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Cluster Module Methods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Round Robin – </a:t>
            </a:r>
          </a:p>
          <a:p>
            <a:pPr lvl="1"/>
            <a:r>
              <a:rPr lang="en-IN" dirty="0" smtClean="0"/>
              <a:t>This is default on all platforms except Windows</a:t>
            </a:r>
          </a:p>
          <a:p>
            <a:pPr lvl="1"/>
            <a:r>
              <a:rPr lang="en-IN" dirty="0" smtClean="0"/>
              <a:t>The master process listens on a PORT, accepts a new connection and distribute them across the workers in a round-robin fashion</a:t>
            </a:r>
          </a:p>
          <a:p>
            <a:r>
              <a:rPr lang="en-IN" dirty="0" smtClean="0"/>
              <a:t>Second method – </a:t>
            </a:r>
          </a:p>
          <a:p>
            <a:pPr lvl="1"/>
            <a:r>
              <a:rPr lang="en-IN" dirty="0" smtClean="0"/>
              <a:t>The master process creates the listen socket and sends it to interested workers</a:t>
            </a:r>
          </a:p>
          <a:p>
            <a:pPr lvl="1"/>
            <a:r>
              <a:rPr lang="en-IN" dirty="0" smtClean="0"/>
              <a:t>The workers then accept incoming connections directly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Cluster Methods, Properties and 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are several events which we can handle during Node JS clustering – </a:t>
            </a:r>
          </a:p>
          <a:p>
            <a:pPr lvl="1"/>
            <a:r>
              <a:rPr lang="en-IN" dirty="0" smtClean="0"/>
              <a:t>Online, </a:t>
            </a:r>
            <a:r>
              <a:rPr lang="en-IN" dirty="0" smtClean="0"/>
              <a:t>Fork, Message, </a:t>
            </a:r>
            <a:r>
              <a:rPr lang="en-IN" dirty="0" smtClean="0"/>
              <a:t>Disconnect, Exit </a:t>
            </a:r>
            <a:r>
              <a:rPr lang="en-IN" dirty="0" smtClean="0"/>
              <a:t>etc.</a:t>
            </a:r>
          </a:p>
          <a:p>
            <a:r>
              <a:rPr lang="en-IN" dirty="0" smtClean="0"/>
              <a:t>Methods – </a:t>
            </a:r>
          </a:p>
          <a:p>
            <a:pPr lvl="1"/>
            <a:r>
              <a:rPr lang="en-IN" dirty="0" smtClean="0"/>
              <a:t>Disconnect, Fork etc.</a:t>
            </a:r>
          </a:p>
          <a:p>
            <a:r>
              <a:rPr lang="en-IN" dirty="0" smtClean="0"/>
              <a:t>Properties – </a:t>
            </a:r>
          </a:p>
          <a:p>
            <a:pPr lvl="1"/>
            <a:r>
              <a:rPr lang="en-IN" dirty="0" err="1" smtClean="0"/>
              <a:t>IsMaster</a:t>
            </a:r>
            <a:r>
              <a:rPr lang="en-IN" dirty="0" smtClean="0"/>
              <a:t>, </a:t>
            </a:r>
            <a:r>
              <a:rPr lang="en-IN" dirty="0" err="1" smtClean="0"/>
              <a:t>IsWorker</a:t>
            </a:r>
            <a:r>
              <a:rPr lang="en-IN" dirty="0" smtClean="0"/>
              <a:t> 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Worker Class </a:t>
            </a:r>
            <a:r>
              <a:rPr lang="en-IN" dirty="0" smtClean="0"/>
              <a:t>Methods, Properties and 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There are several events which we can handle </a:t>
            </a:r>
            <a:r>
              <a:rPr lang="en-IN" dirty="0" smtClean="0"/>
              <a:t>provided by Worker class </a:t>
            </a:r>
            <a:r>
              <a:rPr lang="en-IN" dirty="0" smtClean="0"/>
              <a:t>– </a:t>
            </a:r>
          </a:p>
          <a:p>
            <a:pPr lvl="1"/>
            <a:r>
              <a:rPr lang="en-IN" dirty="0" smtClean="0"/>
              <a:t>Online, </a:t>
            </a:r>
            <a:r>
              <a:rPr lang="en-IN" dirty="0" smtClean="0"/>
              <a:t>Message, </a:t>
            </a:r>
            <a:r>
              <a:rPr lang="en-IN" dirty="0" smtClean="0"/>
              <a:t>Disconnect, Exit </a:t>
            </a:r>
            <a:r>
              <a:rPr lang="en-IN" dirty="0" smtClean="0"/>
              <a:t>etc.</a:t>
            </a:r>
          </a:p>
          <a:p>
            <a:r>
              <a:rPr lang="en-IN" dirty="0" smtClean="0"/>
              <a:t>Methods – </a:t>
            </a:r>
          </a:p>
          <a:p>
            <a:pPr lvl="1"/>
            <a:r>
              <a:rPr lang="en-IN" dirty="0" smtClean="0"/>
              <a:t>Disconnect, </a:t>
            </a:r>
            <a:r>
              <a:rPr lang="en-IN" dirty="0" err="1" smtClean="0"/>
              <a:t>IsConnected</a:t>
            </a:r>
            <a:r>
              <a:rPr lang="en-IN" dirty="0" smtClean="0"/>
              <a:t>, </a:t>
            </a:r>
            <a:r>
              <a:rPr lang="en-IN" dirty="0" err="1" smtClean="0"/>
              <a:t>IsDead</a:t>
            </a:r>
            <a:r>
              <a:rPr lang="en-IN" dirty="0" smtClean="0"/>
              <a:t>, Kill, Send etc.</a:t>
            </a:r>
          </a:p>
          <a:p>
            <a:r>
              <a:rPr lang="en-IN" dirty="0" smtClean="0"/>
              <a:t>Properties – </a:t>
            </a:r>
          </a:p>
          <a:p>
            <a:pPr lvl="1"/>
            <a:r>
              <a:rPr lang="en-IN" dirty="0" smtClean="0"/>
              <a:t>Id, Process etc.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get CPU count?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know how many logical CPU are available in our machine, we can make use of OS module</a:t>
            </a:r>
          </a:p>
          <a:p>
            <a:pPr lvl="1"/>
            <a:r>
              <a:rPr lang="en-IN" dirty="0" err="1" smtClean="0"/>
              <a:t>os.cpus</a:t>
            </a:r>
            <a:r>
              <a:rPr lang="en-IN" dirty="0" smtClean="0"/>
              <a:t>()</a:t>
            </a:r>
          </a:p>
          <a:p>
            <a:pPr lvl="2"/>
            <a:r>
              <a:rPr lang="en-IN" dirty="0" smtClean="0"/>
              <a:t>Returns an array of objects containing information about each logical CPU core</a:t>
            </a:r>
          </a:p>
          <a:p>
            <a:pPr lvl="1"/>
            <a:r>
              <a:rPr lang="en-IN" dirty="0" err="1" smtClean="0"/>
              <a:t>os.cpus</a:t>
            </a:r>
            <a:r>
              <a:rPr lang="en-IN" dirty="0" smtClean="0"/>
              <a:t>().length</a:t>
            </a:r>
          </a:p>
          <a:p>
            <a:pPr lvl="2"/>
            <a:r>
              <a:rPr lang="en-IN" dirty="0" smtClean="0"/>
              <a:t>Returns the count of logical CPUs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6538"/>
            <a:ext cx="10972800" cy="1143000"/>
          </a:xfrm>
        </p:spPr>
        <p:txBody>
          <a:bodyPr/>
          <a:lstStyle/>
          <a:p>
            <a:r>
              <a:rPr lang="en-IN" b="1" i="1" dirty="0" smtClean="0"/>
              <a:t>Let’s look at an example</a:t>
            </a:r>
            <a:r>
              <a:rPr lang="en-IN" i="1" dirty="0" smtClean="0"/>
              <a:t>!!!</a:t>
            </a:r>
            <a:endParaRPr lang="en-IN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6451</TotalTime>
  <Words>260</Words>
  <Application>Microsoft Office PowerPoint</Application>
  <PresentationFormat>Custom</PresentationFormat>
  <Paragraphs>42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Introduction to Node JS Cluster Module</vt:lpstr>
      <vt:lpstr>Node JS Cluster Module</vt:lpstr>
      <vt:lpstr>Working of Cluster</vt:lpstr>
      <vt:lpstr>Cluster Module Methods </vt:lpstr>
      <vt:lpstr>Cluster Methods, Properties and Events</vt:lpstr>
      <vt:lpstr>Worker Class Methods, Properties and Events</vt:lpstr>
      <vt:lpstr>How to get CPU count?</vt:lpstr>
      <vt:lpstr>Let’s look at an example!!!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LiteITLabs Company</cp:lastModifiedBy>
  <cp:revision>301</cp:revision>
  <dcterms:created xsi:type="dcterms:W3CDTF">2014-08-26T23:50:27Z</dcterms:created>
  <dcterms:modified xsi:type="dcterms:W3CDTF">2020-02-02T16:51:22Z</dcterms:modified>
</cp:coreProperties>
</file>