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-4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03-02-2020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Node JS Cluster Load Test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Testing using ‘</a:t>
            </a:r>
            <a:r>
              <a:rPr lang="en-IN" b="1" dirty="0" smtClean="0"/>
              <a:t>loadtest</a:t>
            </a:r>
            <a:r>
              <a:rPr lang="en-IN" dirty="0" smtClean="0"/>
              <a:t>’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load test Node JS cluster, install ‘loadtest’ package using </a:t>
            </a:r>
            <a:r>
              <a:rPr lang="en-IN" dirty="0" err="1" smtClean="0"/>
              <a:t>npm</a:t>
            </a:r>
            <a:r>
              <a:rPr lang="en-IN" dirty="0" smtClean="0"/>
              <a:t> install command – </a:t>
            </a:r>
          </a:p>
          <a:p>
            <a:pPr lvl="1"/>
            <a:endParaRPr lang="en-IN" dirty="0" smtClean="0"/>
          </a:p>
          <a:p>
            <a:pPr lvl="1"/>
            <a:r>
              <a:rPr lang="en-IN" dirty="0" err="1" smtClean="0"/>
              <a:t>npm</a:t>
            </a:r>
            <a:r>
              <a:rPr lang="en-IN" dirty="0" smtClean="0"/>
              <a:t> install –g loadtest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‘</a:t>
            </a:r>
            <a:r>
              <a:rPr lang="en-IN" b="1" dirty="0" smtClean="0"/>
              <a:t>loadtest</a:t>
            </a:r>
            <a:r>
              <a:rPr lang="en-IN" dirty="0" smtClean="0"/>
              <a:t>’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using loadtest, we can use number of parameters like – </a:t>
            </a:r>
          </a:p>
          <a:p>
            <a:pPr lvl="1"/>
            <a:r>
              <a:rPr lang="en-IN" dirty="0" smtClean="0"/>
              <a:t>-n – Sets max number of requests</a:t>
            </a:r>
          </a:p>
          <a:p>
            <a:pPr lvl="1"/>
            <a:r>
              <a:rPr lang="en-IN" dirty="0" smtClean="0"/>
              <a:t>-c – Concurrent requests</a:t>
            </a:r>
          </a:p>
          <a:p>
            <a:pPr lvl="1"/>
            <a:r>
              <a:rPr lang="en-IN" dirty="0" smtClean="0"/>
              <a:t>-- </a:t>
            </a:r>
            <a:r>
              <a:rPr lang="en-IN" dirty="0" err="1" smtClean="0"/>
              <a:t>rps</a:t>
            </a:r>
            <a:r>
              <a:rPr lang="en-IN" dirty="0" smtClean="0"/>
              <a:t>  - number of requests per second</a:t>
            </a:r>
          </a:p>
          <a:p>
            <a:endParaRPr lang="en-IN" dirty="0" smtClean="0"/>
          </a:p>
          <a:p>
            <a:r>
              <a:rPr lang="en-IN" dirty="0" smtClean="0"/>
              <a:t>The command will be – </a:t>
            </a:r>
          </a:p>
          <a:p>
            <a:pPr lvl="1"/>
            <a:r>
              <a:rPr lang="en-IN" dirty="0" smtClean="0"/>
              <a:t>loadtest -n 1000 -c 100 --</a:t>
            </a:r>
            <a:r>
              <a:rPr lang="en-IN" dirty="0" err="1" smtClean="0"/>
              <a:t>rps</a:t>
            </a:r>
            <a:r>
              <a:rPr lang="en-IN" dirty="0" smtClean="0"/>
              <a:t> 200 http://localhost:3000?number=10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Testing using ‘</a:t>
            </a:r>
            <a:r>
              <a:rPr lang="en-IN" b="1" dirty="0" smtClean="0"/>
              <a:t>artillery</a:t>
            </a:r>
            <a:r>
              <a:rPr lang="en-IN" dirty="0" smtClean="0"/>
              <a:t>’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load test Node JS cluster, install ‘artillery’ package using </a:t>
            </a:r>
            <a:r>
              <a:rPr lang="en-IN" dirty="0" err="1" smtClean="0"/>
              <a:t>npm</a:t>
            </a:r>
            <a:r>
              <a:rPr lang="en-IN" dirty="0" smtClean="0"/>
              <a:t> install command – </a:t>
            </a:r>
          </a:p>
          <a:p>
            <a:pPr lvl="1"/>
            <a:endParaRPr lang="en-IN" dirty="0" smtClean="0"/>
          </a:p>
          <a:p>
            <a:pPr lvl="1"/>
            <a:r>
              <a:rPr lang="en-IN" dirty="0" err="1" smtClean="0"/>
              <a:t>npm</a:t>
            </a:r>
            <a:r>
              <a:rPr lang="en-IN" dirty="0" smtClean="0"/>
              <a:t> install –g artillery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‘</a:t>
            </a:r>
            <a:r>
              <a:rPr lang="en-IN" b="1" dirty="0" smtClean="0"/>
              <a:t>artillery</a:t>
            </a:r>
            <a:r>
              <a:rPr lang="en-IN" dirty="0" smtClean="0"/>
              <a:t>’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using artillery, we can use number of parameters like – </a:t>
            </a:r>
          </a:p>
          <a:p>
            <a:pPr lvl="1"/>
            <a:r>
              <a:rPr lang="en-IN" dirty="0" smtClean="0"/>
              <a:t>quick – used for ad-hoc testing</a:t>
            </a:r>
          </a:p>
          <a:p>
            <a:pPr lvl="1"/>
            <a:r>
              <a:rPr lang="en-IN" dirty="0" smtClean="0"/>
              <a:t>--count – used for creating virtual users</a:t>
            </a:r>
          </a:p>
          <a:p>
            <a:pPr lvl="1"/>
            <a:r>
              <a:rPr lang="en-IN" dirty="0" smtClean="0"/>
              <a:t>-n – number of request per virtual user</a:t>
            </a:r>
          </a:p>
          <a:p>
            <a:endParaRPr lang="en-IN" dirty="0" smtClean="0"/>
          </a:p>
          <a:p>
            <a:r>
              <a:rPr lang="en-IN" dirty="0" smtClean="0"/>
              <a:t>The command will be – </a:t>
            </a:r>
          </a:p>
          <a:p>
            <a:pPr lvl="1"/>
            <a:r>
              <a:rPr lang="en-IN" dirty="0" smtClean="0"/>
              <a:t>artillery quick --count 10 -n 20 http://localhost:3000?number=20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6538"/>
            <a:ext cx="10972800" cy="1143000"/>
          </a:xfrm>
        </p:spPr>
        <p:txBody>
          <a:bodyPr/>
          <a:lstStyle/>
          <a:p>
            <a:r>
              <a:rPr lang="en-IN" b="1" i="1" dirty="0" smtClean="0"/>
              <a:t>Let’s look at an example</a:t>
            </a:r>
            <a:r>
              <a:rPr lang="en-IN" i="1" dirty="0" smtClean="0"/>
              <a:t>!!!</a:t>
            </a:r>
            <a:endParaRPr lang="en-IN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</TotalTime>
  <Words>185</Words>
  <Application>Microsoft Office PowerPoint</Application>
  <PresentationFormat>Custom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Node JS Cluster Load Test</vt:lpstr>
      <vt:lpstr>Load Testing using ‘loadtest’ Package</vt:lpstr>
      <vt:lpstr>‘loadtest’ Parameters</vt:lpstr>
      <vt:lpstr>Load Testing using ‘artillery’ Package</vt:lpstr>
      <vt:lpstr>‘artillery’ Parameters</vt:lpstr>
      <vt:lpstr>Let’s look at an example!!!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273</cp:revision>
  <dcterms:created xsi:type="dcterms:W3CDTF">2014-08-26T23:50:27Z</dcterms:created>
  <dcterms:modified xsi:type="dcterms:W3CDTF">2020-02-03T09:16:03Z</dcterms:modified>
</cp:coreProperties>
</file>