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PM2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PM2?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PM2 is a production process manager for Node JS applications with a built-in load-balancer</a:t>
            </a:r>
          </a:p>
          <a:p>
            <a:r>
              <a:rPr lang="en-IN" dirty="0" smtClean="0"/>
              <a:t>PM2 allows to – </a:t>
            </a:r>
          </a:p>
          <a:p>
            <a:pPr lvl="1"/>
            <a:r>
              <a:rPr lang="en-IN" dirty="0" smtClean="0"/>
              <a:t>Keep applications alive forever</a:t>
            </a:r>
          </a:p>
          <a:p>
            <a:pPr lvl="1"/>
            <a:r>
              <a:rPr lang="en-IN" dirty="0" smtClean="0"/>
              <a:t>Reload them without downtime</a:t>
            </a:r>
          </a:p>
          <a:p>
            <a:pPr lvl="1"/>
            <a:r>
              <a:rPr lang="en-IN" dirty="0" smtClean="0"/>
              <a:t>Facilitate common system admin tasks like – </a:t>
            </a:r>
          </a:p>
          <a:p>
            <a:pPr lvl="2"/>
            <a:r>
              <a:rPr lang="en-IN" dirty="0" smtClean="0"/>
              <a:t>Monitoring, stopping, deleting processes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PM2 Load Balancer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LiteITLabs\Pictures\p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612899"/>
            <a:ext cx="9331325" cy="454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PM2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PM2 makes usage of Node JS cluster module</a:t>
            </a:r>
          </a:p>
          <a:p>
            <a:r>
              <a:rPr lang="en-IN" dirty="0" smtClean="0"/>
              <a:t>The scaled application’s child processes can automatically share server ports</a:t>
            </a:r>
          </a:p>
          <a:p>
            <a:r>
              <a:rPr lang="en-IN" dirty="0" smtClean="0"/>
              <a:t>You can start Node JS application using PM2 by using – </a:t>
            </a:r>
          </a:p>
          <a:p>
            <a:pPr lvl="1"/>
            <a:r>
              <a:rPr lang="en-IN" dirty="0" smtClean="0"/>
              <a:t>Command line options</a:t>
            </a:r>
          </a:p>
          <a:p>
            <a:pPr lvl="1"/>
            <a:r>
              <a:rPr lang="en-IN" dirty="0" smtClean="0"/>
              <a:t>Process configuration </a:t>
            </a:r>
            <a:r>
              <a:rPr lang="en-IN" dirty="0" smtClean="0"/>
              <a:t>file [</a:t>
            </a:r>
            <a:r>
              <a:rPr lang="en-IN" dirty="0" err="1" smtClean="0"/>
              <a:t>js</a:t>
            </a:r>
            <a:r>
              <a:rPr lang="en-IN" dirty="0" smtClean="0"/>
              <a:t>/</a:t>
            </a:r>
            <a:r>
              <a:rPr lang="en-IN" dirty="0" err="1" smtClean="0"/>
              <a:t>yaml</a:t>
            </a:r>
            <a:r>
              <a:rPr lang="en-IN" dirty="0" smtClean="0"/>
              <a:t>/</a:t>
            </a:r>
            <a:r>
              <a:rPr lang="en-IN" dirty="0" err="1" smtClean="0"/>
              <a:t>json</a:t>
            </a:r>
            <a:r>
              <a:rPr lang="en-IN" dirty="0" smtClean="0"/>
              <a:t> file]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PM2 using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install PM2 on your machine, use </a:t>
            </a:r>
            <a:r>
              <a:rPr lang="en-IN" dirty="0" err="1" smtClean="0"/>
              <a:t>npm</a:t>
            </a:r>
            <a:r>
              <a:rPr lang="en-IN" dirty="0" smtClean="0"/>
              <a:t> install command – </a:t>
            </a:r>
          </a:p>
          <a:p>
            <a:endParaRPr lang="en-IN" dirty="0" smtClean="0"/>
          </a:p>
          <a:p>
            <a:pPr lvl="1"/>
            <a:r>
              <a:rPr lang="en-IN" dirty="0" err="1" smtClean="0"/>
              <a:t>npm</a:t>
            </a:r>
            <a:r>
              <a:rPr lang="en-IN" dirty="0" smtClean="0"/>
              <a:t> install –g pm2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Process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41897"/>
          </a:xfrm>
        </p:spPr>
        <p:txBody>
          <a:bodyPr/>
          <a:lstStyle/>
          <a:p>
            <a:r>
              <a:rPr lang="en-IN" dirty="0" smtClean="0"/>
              <a:t>You can create a process file to –</a:t>
            </a:r>
          </a:p>
          <a:p>
            <a:pPr lvl="1"/>
            <a:r>
              <a:rPr lang="en-IN" dirty="0" smtClean="0"/>
              <a:t>Fine-tune the </a:t>
            </a:r>
            <a:r>
              <a:rPr lang="en-IN" dirty="0" err="1" smtClean="0"/>
              <a:t>behavior</a:t>
            </a:r>
            <a:endParaRPr lang="en-IN" dirty="0" smtClean="0"/>
          </a:p>
          <a:p>
            <a:pPr lvl="1"/>
            <a:r>
              <a:rPr lang="en-IN" dirty="0" smtClean="0"/>
              <a:t>Options</a:t>
            </a:r>
          </a:p>
          <a:p>
            <a:pPr lvl="1"/>
            <a:r>
              <a:rPr lang="en-IN" dirty="0" smtClean="0"/>
              <a:t>Environment variables</a:t>
            </a:r>
          </a:p>
          <a:p>
            <a:pPr lvl="1"/>
            <a:r>
              <a:rPr lang="en-IN" dirty="0" smtClean="0"/>
              <a:t>Log files of each application</a:t>
            </a:r>
          </a:p>
          <a:p>
            <a:r>
              <a:rPr lang="en-IN" dirty="0" smtClean="0"/>
              <a:t>To create a process file use command – </a:t>
            </a:r>
          </a:p>
          <a:p>
            <a:pPr lvl="1"/>
            <a:r>
              <a:rPr lang="en-IN" dirty="0" smtClean="0"/>
              <a:t>pm2 ecosystem</a:t>
            </a:r>
          </a:p>
          <a:p>
            <a:r>
              <a:rPr lang="en-IN" dirty="0" smtClean="0"/>
              <a:t>After creating a process file, use command – </a:t>
            </a:r>
          </a:p>
          <a:p>
            <a:pPr lvl="1"/>
            <a:r>
              <a:rPr lang="en-IN" dirty="0" smtClean="0"/>
              <a:t>pm2 [</a:t>
            </a:r>
            <a:r>
              <a:rPr lang="en-IN" dirty="0" err="1" smtClean="0"/>
              <a:t>start|restart|stop|delete</a:t>
            </a:r>
            <a:r>
              <a:rPr lang="en-IN" dirty="0" smtClean="0"/>
              <a:t>] </a:t>
            </a:r>
            <a:r>
              <a:rPr lang="en-IN" dirty="0" err="1" smtClean="0"/>
              <a:t>ecosystem.config.js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1100" y="1524000"/>
            <a:ext cx="48133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PM2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05397"/>
          </a:xfrm>
        </p:spPr>
        <p:txBody>
          <a:bodyPr/>
          <a:lstStyle/>
          <a:p>
            <a:r>
              <a:rPr lang="en-IN" dirty="0" smtClean="0"/>
              <a:t>PM2 start command – </a:t>
            </a:r>
          </a:p>
          <a:p>
            <a:pPr lvl="1"/>
            <a:r>
              <a:rPr lang="en-IN" dirty="0" smtClean="0"/>
              <a:t>pm2 start </a:t>
            </a:r>
            <a:r>
              <a:rPr lang="en-IN" dirty="0" err="1" smtClean="0"/>
              <a:t>ecosystem.config.js</a:t>
            </a:r>
            <a:endParaRPr lang="en-IN" dirty="0" smtClean="0"/>
          </a:p>
          <a:p>
            <a:r>
              <a:rPr lang="en-IN" dirty="0" smtClean="0"/>
              <a:t>To monitor the processes, use –</a:t>
            </a:r>
          </a:p>
          <a:p>
            <a:pPr lvl="1"/>
            <a:r>
              <a:rPr lang="en-IN" dirty="0" smtClean="0"/>
              <a:t>pm2 </a:t>
            </a:r>
            <a:r>
              <a:rPr lang="en-IN" dirty="0" err="1" smtClean="0"/>
              <a:t>monit</a:t>
            </a:r>
            <a:r>
              <a:rPr lang="en-IN" dirty="0" smtClean="0"/>
              <a:t> </a:t>
            </a:r>
          </a:p>
          <a:p>
            <a:r>
              <a:rPr lang="en-IN" dirty="0" smtClean="0"/>
              <a:t>To stop any/all processes use – </a:t>
            </a:r>
          </a:p>
          <a:p>
            <a:pPr lvl="1"/>
            <a:r>
              <a:rPr lang="en-IN" dirty="0" smtClean="0"/>
              <a:t>pm2 stop all/app-name</a:t>
            </a:r>
          </a:p>
          <a:p>
            <a:r>
              <a:rPr lang="en-IN" dirty="0" smtClean="0"/>
              <a:t>To delete any/all processes use – </a:t>
            </a:r>
          </a:p>
          <a:p>
            <a:pPr lvl="1"/>
            <a:r>
              <a:rPr lang="en-IN" dirty="0" smtClean="0"/>
              <a:t>pm2 delete </a:t>
            </a:r>
            <a:r>
              <a:rPr lang="en-IN" dirty="0" smtClean="0"/>
              <a:t>all/app-name</a:t>
            </a:r>
          </a:p>
          <a:p>
            <a:r>
              <a:rPr lang="en-IN" dirty="0" smtClean="0"/>
              <a:t>To list all the applications use – </a:t>
            </a:r>
            <a:r>
              <a:rPr lang="en-IN" smtClean="0"/>
              <a:t>pm2 list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Words>219</Words>
  <Application>Microsoft Office PowerPoint</Application>
  <PresentationFormat>Custom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PM2</vt:lpstr>
      <vt:lpstr>What is PM2?</vt:lpstr>
      <vt:lpstr>PM2 Load Balancer </vt:lpstr>
      <vt:lpstr>PM2 Working</vt:lpstr>
      <vt:lpstr>Install PM2 using NPM</vt:lpstr>
      <vt:lpstr>Creating Process File</vt:lpstr>
      <vt:lpstr>Process File</vt:lpstr>
      <vt:lpstr>Few PM2 Commands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276</cp:revision>
  <dcterms:created xsi:type="dcterms:W3CDTF">2014-08-26T23:50:27Z</dcterms:created>
  <dcterms:modified xsi:type="dcterms:W3CDTF">2020-02-03T17:31:09Z</dcterms:modified>
</cp:coreProperties>
</file>