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Communication </a:t>
            </a:r>
            <a:r>
              <a:rPr lang="en-IN" sz="6000" smtClean="0"/>
              <a:t>Between Processes </a:t>
            </a:r>
            <a:r>
              <a:rPr lang="en-IN" sz="6000" dirty="0" smtClean="0"/>
              <a:t>– PM2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Example</a:t>
            </a:r>
            <a:endParaRPr lang="en-IN" dirty="0"/>
          </a:p>
        </p:txBody>
      </p:sp>
      <p:grpSp>
        <p:nvGrpSpPr>
          <p:cNvPr id="3" name="Group 17"/>
          <p:cNvGrpSpPr/>
          <p:nvPr/>
        </p:nvGrpSpPr>
        <p:grpSpPr>
          <a:xfrm>
            <a:off x="2921000" y="2882900"/>
            <a:ext cx="8661400" cy="3429000"/>
            <a:chOff x="1701800" y="1727200"/>
            <a:chExt cx="8661400" cy="3975100"/>
          </a:xfrm>
        </p:grpSpPr>
        <p:sp>
          <p:nvSpPr>
            <p:cNvPr id="4" name="Rectangle 3"/>
            <p:cNvSpPr/>
            <p:nvPr/>
          </p:nvSpPr>
          <p:spPr>
            <a:xfrm>
              <a:off x="1701800" y="17399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Express App</a:t>
              </a:r>
            </a:p>
            <a:p>
              <a:pPr algn="ctr"/>
              <a:r>
                <a:rPr lang="en-IN" sz="2400" dirty="0" smtClean="0"/>
                <a:t>Instance – 1</a:t>
              </a:r>
            </a:p>
            <a:p>
              <a:pPr algn="ctr"/>
              <a:r>
                <a:rPr lang="en-IN" sz="2400" dirty="0" smtClean="0"/>
                <a:t>Publisher</a:t>
              </a:r>
              <a:endParaRPr lang="en-IN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1800" y="4178300"/>
              <a:ext cx="2235200" cy="1524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Express App</a:t>
              </a:r>
            </a:p>
            <a:p>
              <a:pPr algn="ctr"/>
              <a:r>
                <a:rPr lang="en-IN" sz="2400" dirty="0" smtClean="0"/>
                <a:t>Instance – 2</a:t>
              </a:r>
            </a:p>
            <a:p>
              <a:pPr algn="ctr"/>
              <a:r>
                <a:rPr lang="en-IN" sz="2400" dirty="0" smtClean="0"/>
                <a:t>Publisher</a:t>
              </a:r>
              <a:endParaRPr lang="en-IN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28000" y="17272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Subscriber - 1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8000" y="4165600"/>
              <a:ext cx="22352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Subscriber - 2</a:t>
              </a:r>
              <a:endParaRPr lang="en-IN" sz="24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03200" y="23241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Request1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03200" y="31496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Request2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03200" y="39751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Request3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215900" y="48260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Request4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215900" y="5664200"/>
            <a:ext cx="1003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Request5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9" idx="3"/>
            <a:endCxn id="5" idx="1"/>
          </p:cNvCxnSpPr>
          <p:nvPr/>
        </p:nvCxnSpPr>
        <p:spPr>
          <a:xfrm>
            <a:off x="1206500" y="2647950"/>
            <a:ext cx="1714500" cy="3006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4" idx="1"/>
          </p:cNvCxnSpPr>
          <p:nvPr/>
        </p:nvCxnSpPr>
        <p:spPr>
          <a:xfrm>
            <a:off x="1206500" y="3473450"/>
            <a:ext cx="1714500" cy="7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5" idx="1"/>
          </p:cNvCxnSpPr>
          <p:nvPr/>
        </p:nvCxnSpPr>
        <p:spPr>
          <a:xfrm>
            <a:off x="1206500" y="4298950"/>
            <a:ext cx="1714500" cy="135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4" idx="1"/>
          </p:cNvCxnSpPr>
          <p:nvPr/>
        </p:nvCxnSpPr>
        <p:spPr>
          <a:xfrm flipV="1">
            <a:off x="1219200" y="3551172"/>
            <a:ext cx="1701800" cy="1598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5" idx="1"/>
          </p:cNvCxnSpPr>
          <p:nvPr/>
        </p:nvCxnSpPr>
        <p:spPr>
          <a:xfrm flipV="1">
            <a:off x="1219200" y="5654584"/>
            <a:ext cx="1701800" cy="33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Flowchart: Magnetic Disk 25"/>
          <p:cNvSpPr/>
          <p:nvPr/>
        </p:nvSpPr>
        <p:spPr>
          <a:xfrm>
            <a:off x="6235700" y="3213100"/>
            <a:ext cx="2044700" cy="2832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Redis</a:t>
            </a:r>
            <a:endParaRPr lang="en-IN" sz="3200" dirty="0"/>
          </a:p>
        </p:txBody>
      </p:sp>
      <p:cxnSp>
        <p:nvCxnSpPr>
          <p:cNvPr id="30" name="Straight Arrow Connector 29"/>
          <p:cNvCxnSpPr>
            <a:stCxn id="4" idx="3"/>
            <a:endCxn id="26" idx="2"/>
          </p:cNvCxnSpPr>
          <p:nvPr/>
        </p:nvCxnSpPr>
        <p:spPr>
          <a:xfrm>
            <a:off x="5156200" y="3551172"/>
            <a:ext cx="1079500" cy="107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26" idx="2"/>
          </p:cNvCxnSpPr>
          <p:nvPr/>
        </p:nvCxnSpPr>
        <p:spPr>
          <a:xfrm flipV="1">
            <a:off x="5156200" y="4629150"/>
            <a:ext cx="1079500" cy="1025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1"/>
            <a:endCxn id="26" idx="4"/>
          </p:cNvCxnSpPr>
          <p:nvPr/>
        </p:nvCxnSpPr>
        <p:spPr>
          <a:xfrm flipH="1">
            <a:off x="8280400" y="3540217"/>
            <a:ext cx="1066800" cy="108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26" idx="4"/>
          </p:cNvCxnSpPr>
          <p:nvPr/>
        </p:nvCxnSpPr>
        <p:spPr>
          <a:xfrm flipH="1" flipV="1">
            <a:off x="8280400" y="4629150"/>
            <a:ext cx="1066800" cy="101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8300" y="1333500"/>
            <a:ext cx="8661400" cy="825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PM2</a:t>
            </a:r>
            <a:endParaRPr lang="en-IN" sz="6000" dirty="0"/>
          </a:p>
        </p:txBody>
      </p:sp>
      <p:cxnSp>
        <p:nvCxnSpPr>
          <p:cNvPr id="44" name="Straight Arrow Connector 43"/>
          <p:cNvCxnSpPr>
            <a:stCxn id="42" idx="2"/>
            <a:endCxn id="4" idx="0"/>
          </p:cNvCxnSpPr>
          <p:nvPr/>
        </p:nvCxnSpPr>
        <p:spPr>
          <a:xfrm flipH="1">
            <a:off x="4038600" y="2159000"/>
            <a:ext cx="3200400" cy="73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6" idx="0"/>
          </p:cNvCxnSpPr>
          <p:nvPr/>
        </p:nvCxnSpPr>
        <p:spPr>
          <a:xfrm>
            <a:off x="7239000" y="2159000"/>
            <a:ext cx="32258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Publisher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2036357"/>
            <a:ext cx="6899275" cy="207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4" y="4498974"/>
            <a:ext cx="686631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Subscriber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63" y="1616074"/>
            <a:ext cx="10688637" cy="449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48</Words>
  <Application>Microsoft Office PowerPoint</Application>
  <PresentationFormat>Custom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Communication Between Processes – PM2</vt:lpstr>
      <vt:lpstr>Our Example</vt:lpstr>
      <vt:lpstr>Creating Publisher</vt:lpstr>
      <vt:lpstr>Creating Subscriber 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283</cp:revision>
  <dcterms:created xsi:type="dcterms:W3CDTF">2014-08-26T23:50:27Z</dcterms:created>
  <dcterms:modified xsi:type="dcterms:W3CDTF">2020-02-13T18:06:18Z</dcterms:modified>
</cp:coreProperties>
</file>