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en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Introduction to Nginx 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Nginx?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one of the most powerful Web Server which follows non-threaded and event driven architecture</a:t>
            </a:r>
          </a:p>
          <a:p>
            <a:r>
              <a:rPr lang="en-IN" dirty="0" smtClean="0"/>
              <a:t>It can also be used as – </a:t>
            </a:r>
          </a:p>
          <a:p>
            <a:pPr lvl="1"/>
            <a:r>
              <a:rPr lang="en-IN" dirty="0" smtClean="0"/>
              <a:t>Reverse proxy</a:t>
            </a:r>
          </a:p>
          <a:p>
            <a:pPr lvl="1"/>
            <a:r>
              <a:rPr lang="en-IN" dirty="0" smtClean="0"/>
              <a:t>Load balancer</a:t>
            </a:r>
          </a:p>
          <a:p>
            <a:pPr lvl="1"/>
            <a:r>
              <a:rPr lang="en-IN" dirty="0" smtClean="0"/>
              <a:t>Caching server</a:t>
            </a:r>
          </a:p>
          <a:p>
            <a:r>
              <a:rPr lang="en-IN" dirty="0" smtClean="0"/>
              <a:t>Nginx has one master process and several worker processes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Nginx?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job of master is to –</a:t>
            </a:r>
          </a:p>
          <a:p>
            <a:pPr lvl="1"/>
            <a:r>
              <a:rPr lang="en-IN" dirty="0" smtClean="0"/>
              <a:t>Read and evaluate configuration</a:t>
            </a:r>
          </a:p>
          <a:p>
            <a:pPr lvl="1"/>
            <a:r>
              <a:rPr lang="en-IN" dirty="0" smtClean="0"/>
              <a:t>Maintain worker processes</a:t>
            </a:r>
          </a:p>
          <a:p>
            <a:r>
              <a:rPr lang="en-IN" dirty="0" smtClean="0"/>
              <a:t>Worker processes do the actual processing of the requests</a:t>
            </a:r>
          </a:p>
          <a:p>
            <a:r>
              <a:rPr lang="en-IN" dirty="0" smtClean="0"/>
              <a:t>The number of worker processes are defined in configuration file – </a:t>
            </a:r>
          </a:p>
          <a:p>
            <a:pPr lvl="1"/>
            <a:r>
              <a:rPr lang="en-IN" dirty="0" smtClean="0"/>
              <a:t>The number of processes can be fixed for a given configuration</a:t>
            </a:r>
          </a:p>
          <a:p>
            <a:pPr lvl="1"/>
            <a:r>
              <a:rPr lang="en-IN" dirty="0" smtClean="0"/>
              <a:t>Or can be dynamic to the number of available CPU cores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Download and Install Nginx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download Nginx, please use the below link – </a:t>
            </a:r>
          </a:p>
          <a:p>
            <a:pPr lvl="1"/>
            <a:r>
              <a:rPr lang="en-IN" dirty="0" smtClean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nginx.org/en/download.html</a:t>
            </a:r>
            <a:endParaRPr lang="en-IN" dirty="0" smtClean="0"/>
          </a:p>
          <a:p>
            <a:r>
              <a:rPr lang="en-IN" dirty="0" smtClean="0"/>
              <a:t>After downloading the Nginx, unzip the file in your choice of location</a:t>
            </a:r>
          </a:p>
          <a:p>
            <a:pPr lvl="1"/>
            <a:r>
              <a:rPr lang="en-IN" dirty="0" smtClean="0"/>
              <a:t>Go to the extracted folder – [In my case]</a:t>
            </a:r>
          </a:p>
          <a:p>
            <a:pPr lvl="2"/>
            <a:r>
              <a:rPr lang="en-IN" dirty="0" smtClean="0"/>
              <a:t>C:\</a:t>
            </a:r>
            <a:r>
              <a:rPr lang="en-IN" dirty="0" smtClean="0"/>
              <a:t>Users\LiteITLabs\Downloads\nginx-1.16.1\nginx-1.16.1</a:t>
            </a:r>
          </a:p>
          <a:p>
            <a:pPr lvl="1"/>
            <a:r>
              <a:rPr lang="en-IN" dirty="0" smtClean="0"/>
              <a:t>Double click on nginx.exe and your server will start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Nginx Is Running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browser and type URL – http://localhost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1088" y="2451100"/>
            <a:ext cx="7669212" cy="415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Few Commands of Nginx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</a:t>
            </a:r>
            <a:r>
              <a:rPr lang="en-IN" dirty="0" smtClean="0"/>
              <a:t>top – fast shutdown</a:t>
            </a:r>
          </a:p>
          <a:p>
            <a:pPr lvl="1"/>
            <a:r>
              <a:rPr lang="en-IN" dirty="0" err="1" smtClean="0"/>
              <a:t>nginx</a:t>
            </a:r>
            <a:r>
              <a:rPr lang="en-IN" dirty="0" smtClean="0"/>
              <a:t> –s stop</a:t>
            </a:r>
          </a:p>
          <a:p>
            <a:r>
              <a:rPr lang="en-IN" dirty="0" smtClean="0"/>
              <a:t>quit </a:t>
            </a:r>
            <a:r>
              <a:rPr lang="en-IN" dirty="0" smtClean="0"/>
              <a:t>– </a:t>
            </a:r>
            <a:r>
              <a:rPr lang="en-IN" dirty="0" smtClean="0"/>
              <a:t>graceful shutdown</a:t>
            </a:r>
            <a:endParaRPr lang="en-IN" dirty="0" smtClean="0"/>
          </a:p>
          <a:p>
            <a:pPr lvl="1"/>
            <a:r>
              <a:rPr lang="en-IN" dirty="0" err="1" smtClean="0"/>
              <a:t>nginx</a:t>
            </a:r>
            <a:r>
              <a:rPr lang="en-IN" dirty="0" smtClean="0"/>
              <a:t> –s </a:t>
            </a:r>
            <a:r>
              <a:rPr lang="en-IN" dirty="0" smtClean="0"/>
              <a:t>quit</a:t>
            </a:r>
            <a:endParaRPr lang="en-IN" dirty="0" smtClean="0"/>
          </a:p>
          <a:p>
            <a:r>
              <a:rPr lang="en-IN" dirty="0" smtClean="0"/>
              <a:t>r</a:t>
            </a:r>
            <a:r>
              <a:rPr lang="en-IN" dirty="0" smtClean="0"/>
              <a:t>eload – reloading the configuration file</a:t>
            </a:r>
            <a:endParaRPr lang="en-IN" dirty="0" smtClean="0"/>
          </a:p>
          <a:p>
            <a:pPr lvl="1"/>
            <a:r>
              <a:rPr lang="en-IN" dirty="0" err="1" smtClean="0"/>
              <a:t>nginx</a:t>
            </a:r>
            <a:r>
              <a:rPr lang="en-IN" dirty="0" smtClean="0"/>
              <a:t> –s </a:t>
            </a:r>
            <a:r>
              <a:rPr lang="en-IN" dirty="0" smtClean="0"/>
              <a:t>reload</a:t>
            </a:r>
          </a:p>
          <a:p>
            <a:r>
              <a:rPr lang="en-IN" dirty="0" smtClean="0"/>
              <a:t>r</a:t>
            </a:r>
            <a:r>
              <a:rPr lang="en-IN" dirty="0" smtClean="0"/>
              <a:t>eopen </a:t>
            </a:r>
            <a:r>
              <a:rPr lang="en-IN" dirty="0" smtClean="0"/>
              <a:t>– </a:t>
            </a:r>
            <a:r>
              <a:rPr lang="en-IN" dirty="0" smtClean="0"/>
              <a:t>reopening the log files</a:t>
            </a:r>
            <a:endParaRPr lang="en-IN" dirty="0" smtClean="0"/>
          </a:p>
          <a:p>
            <a:pPr lvl="1"/>
            <a:r>
              <a:rPr lang="en-IN" dirty="0" err="1" smtClean="0"/>
              <a:t>nginx</a:t>
            </a:r>
            <a:r>
              <a:rPr lang="en-IN" dirty="0" smtClean="0"/>
              <a:t> –s </a:t>
            </a:r>
            <a:r>
              <a:rPr lang="en-IN" dirty="0" smtClean="0"/>
              <a:t>reopen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Nginx as Reverse Proxy</a:t>
            </a:r>
            <a:endParaRPr lang="en-IN" dirty="0"/>
          </a:p>
        </p:txBody>
      </p:sp>
      <p:grpSp>
        <p:nvGrpSpPr>
          <p:cNvPr id="27" name="Group 26"/>
          <p:cNvGrpSpPr/>
          <p:nvPr/>
        </p:nvGrpSpPr>
        <p:grpSpPr>
          <a:xfrm>
            <a:off x="787400" y="1892300"/>
            <a:ext cx="10439400" cy="3987800"/>
            <a:chOff x="787400" y="1892300"/>
            <a:chExt cx="10439400" cy="3987800"/>
          </a:xfrm>
        </p:grpSpPr>
        <p:sp>
          <p:nvSpPr>
            <p:cNvPr id="4" name="Rounded Rectangle 3"/>
            <p:cNvSpPr/>
            <p:nvPr/>
          </p:nvSpPr>
          <p:spPr>
            <a:xfrm>
              <a:off x="787400" y="18923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Request1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87400" y="27178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Request2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87400" y="35433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Request3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00100" y="43942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Request4</a:t>
              </a:r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0100" y="52324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Request5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1905000"/>
              <a:ext cx="7188200" cy="3949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050" name="Picture 2" descr="C:\Users\LiteITLabs\Pictures\ngin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33663" y="2835275"/>
              <a:ext cx="2801937" cy="1923101"/>
            </a:xfrm>
            <a:prstGeom prst="rect">
              <a:avLst/>
            </a:prstGeom>
            <a:noFill/>
          </p:spPr>
        </p:pic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1790700" y="2216150"/>
              <a:ext cx="1752600" cy="1466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</p:cNvCxnSpPr>
            <p:nvPr/>
          </p:nvCxnSpPr>
          <p:spPr>
            <a:xfrm>
              <a:off x="1790700" y="3041650"/>
              <a:ext cx="1752600" cy="641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1790700" y="3683000"/>
              <a:ext cx="1752600" cy="1841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 flipV="1">
              <a:off x="1803400" y="3670300"/>
              <a:ext cx="1739900" cy="1047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</p:cNvCxnSpPr>
            <p:nvPr/>
          </p:nvCxnSpPr>
          <p:spPr>
            <a:xfrm flipV="1">
              <a:off x="1803400" y="3670300"/>
              <a:ext cx="1739900" cy="18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375400" y="2768600"/>
              <a:ext cx="4330700" cy="2273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/>
                <a:t>Node JS </a:t>
              </a:r>
            </a:p>
            <a:p>
              <a:pPr algn="ctr"/>
              <a:r>
                <a:rPr lang="en-IN" sz="3600" dirty="0" smtClean="0"/>
                <a:t>Application</a:t>
              </a:r>
              <a:endParaRPr lang="en-IN" sz="3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521200" y="3784600"/>
              <a:ext cx="1828800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97200" y="4495800"/>
              <a:ext cx="1710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http://localhost</a:t>
              </a:r>
              <a:endParaRPr lang="en-IN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200" y="2019300"/>
              <a:ext cx="2777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Nginx Web Server</a:t>
              </a:r>
              <a:endParaRPr lang="en-IN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23200" y="4495800"/>
              <a:ext cx="2242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http://localhost:3000</a:t>
              </a:r>
              <a:endParaRPr lang="en-IN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 Reverse Proxy with Load Balancing</a:t>
            </a:r>
            <a:endParaRPr lang="en-IN" dirty="0"/>
          </a:p>
        </p:txBody>
      </p:sp>
      <p:grpSp>
        <p:nvGrpSpPr>
          <p:cNvPr id="35" name="Group 34"/>
          <p:cNvGrpSpPr/>
          <p:nvPr/>
        </p:nvGrpSpPr>
        <p:grpSpPr>
          <a:xfrm>
            <a:off x="787400" y="1892300"/>
            <a:ext cx="10439400" cy="3987800"/>
            <a:chOff x="787400" y="1892300"/>
            <a:chExt cx="10439400" cy="3987800"/>
          </a:xfrm>
        </p:grpSpPr>
        <p:sp>
          <p:nvSpPr>
            <p:cNvPr id="5" name="Rounded Rectangle 4"/>
            <p:cNvSpPr/>
            <p:nvPr/>
          </p:nvSpPr>
          <p:spPr>
            <a:xfrm>
              <a:off x="787400" y="18923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Request1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87400" y="27178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Request2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400" y="35433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Request3</a:t>
              </a:r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0100" y="43942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Request4</a:t>
              </a:r>
              <a:endParaRPr lang="en-IN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0100" y="52324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Request5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1905000"/>
              <a:ext cx="7188200" cy="3949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1" name="Picture 2" descr="C:\Users\LiteITLabs\Pictures\ngin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33663" y="2835275"/>
              <a:ext cx="2801937" cy="1923101"/>
            </a:xfrm>
            <a:prstGeom prst="rect">
              <a:avLst/>
            </a:prstGeom>
            <a:noFill/>
          </p:spPr>
        </p:pic>
        <p:cxnSp>
          <p:nvCxnSpPr>
            <p:cNvPr id="12" name="Straight Arrow Connector 11"/>
            <p:cNvCxnSpPr>
              <a:stCxn id="5" idx="3"/>
            </p:cNvCxnSpPr>
            <p:nvPr/>
          </p:nvCxnSpPr>
          <p:spPr>
            <a:xfrm>
              <a:off x="1790700" y="2216150"/>
              <a:ext cx="1752600" cy="1466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</p:cNvCxnSpPr>
            <p:nvPr/>
          </p:nvCxnSpPr>
          <p:spPr>
            <a:xfrm>
              <a:off x="1790700" y="3041650"/>
              <a:ext cx="1752600" cy="641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</p:cNvCxnSpPr>
            <p:nvPr/>
          </p:nvCxnSpPr>
          <p:spPr>
            <a:xfrm flipV="1">
              <a:off x="1790700" y="3683000"/>
              <a:ext cx="1752600" cy="1841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</p:cNvCxnSpPr>
            <p:nvPr/>
          </p:nvCxnSpPr>
          <p:spPr>
            <a:xfrm flipV="1">
              <a:off x="1803400" y="3670300"/>
              <a:ext cx="1739900" cy="1047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</p:cNvCxnSpPr>
            <p:nvPr/>
          </p:nvCxnSpPr>
          <p:spPr>
            <a:xfrm flipV="1">
              <a:off x="1803400" y="3670300"/>
              <a:ext cx="1739900" cy="18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572500" y="2324100"/>
              <a:ext cx="1536700" cy="1257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Node JS </a:t>
              </a:r>
            </a:p>
            <a:p>
              <a:pPr algn="ctr"/>
              <a:r>
                <a:rPr lang="en-IN" dirty="0" smtClean="0"/>
                <a:t>Application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2300" y="4394200"/>
              <a:ext cx="1710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http://localhost</a:t>
              </a:r>
              <a:endParaRPr lang="en-IN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37200" y="2019300"/>
              <a:ext cx="2777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Nginx Web Server</a:t>
              </a:r>
              <a:endParaRPr lang="en-IN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96300" y="3594100"/>
              <a:ext cx="17904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/>
                <a:t>http://localhost:3000</a:t>
              </a:r>
              <a:endParaRPr lang="en-IN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10600" y="3949700"/>
              <a:ext cx="1536700" cy="1257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Node JS </a:t>
              </a:r>
            </a:p>
            <a:p>
              <a:pPr algn="ctr"/>
              <a:r>
                <a:rPr lang="en-IN" dirty="0" smtClean="0"/>
                <a:t>Application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47100" y="5295900"/>
              <a:ext cx="17904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/>
                <a:t>http://localhost:3001</a:t>
              </a:r>
              <a:endParaRPr lang="en-IN" sz="1400" b="1" dirty="0"/>
            </a:p>
          </p:txBody>
        </p:sp>
        <p:cxnSp>
          <p:nvCxnSpPr>
            <p:cNvPr id="25" name="Elbow Connector 24"/>
            <p:cNvCxnSpPr>
              <a:endCxn id="17" idx="1"/>
            </p:cNvCxnSpPr>
            <p:nvPr/>
          </p:nvCxnSpPr>
          <p:spPr>
            <a:xfrm flipV="1">
              <a:off x="4521200" y="2952750"/>
              <a:ext cx="4051300" cy="819150"/>
            </a:xfrm>
            <a:prstGeom prst="bentConnector3">
              <a:avLst>
                <a:gd name="adj1" fmla="val 4937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endCxn id="22" idx="1"/>
            </p:cNvCxnSpPr>
            <p:nvPr/>
          </p:nvCxnSpPr>
          <p:spPr>
            <a:xfrm>
              <a:off x="4495800" y="3784600"/>
              <a:ext cx="4114800" cy="793750"/>
            </a:xfrm>
            <a:prstGeom prst="bentConnector3">
              <a:avLst>
                <a:gd name="adj1" fmla="val 4938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6212</TotalTime>
  <Words>269</Words>
  <Application>Microsoft Office PowerPoint</Application>
  <PresentationFormat>Custom</PresentationFormat>
  <Paragraphs>61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Nginx </vt:lpstr>
      <vt:lpstr>What is Nginx?</vt:lpstr>
      <vt:lpstr>What is Nginx?</vt:lpstr>
      <vt:lpstr>Download and Install Nginx</vt:lpstr>
      <vt:lpstr>Check Nginx Is Running</vt:lpstr>
      <vt:lpstr>Few Commands of Nginx</vt:lpstr>
      <vt:lpstr>Configure Nginx as Reverse Proxy</vt:lpstr>
      <vt:lpstr>Nginx Reverse Proxy with Load Balancing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294</cp:revision>
  <dcterms:created xsi:type="dcterms:W3CDTF">2014-08-26T23:50:27Z</dcterms:created>
  <dcterms:modified xsi:type="dcterms:W3CDTF">2020-02-05T11:46:36Z</dcterms:modified>
</cp:coreProperties>
</file>