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7" r:id="rId4"/>
    <p:sldId id="287" r:id="rId5"/>
    <p:sldId id="289" r:id="rId6"/>
    <p:sldId id="296" r:id="rId7"/>
    <p:sldId id="297" r:id="rId8"/>
    <p:sldId id="298" r:id="rId9"/>
    <p:sldId id="299" r:id="rId10"/>
    <p:sldId id="284" r:id="rId11"/>
    <p:sldId id="285" r:id="rId12"/>
    <p:sldId id="292" r:id="rId13"/>
    <p:sldId id="300" r:id="rId14"/>
    <p:sldId id="301" r:id="rId15"/>
    <p:sldId id="307" r:id="rId16"/>
    <p:sldId id="303" r:id="rId17"/>
    <p:sldId id="304" r:id="rId18"/>
    <p:sldId id="305" r:id="rId19"/>
    <p:sldId id="30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16"/>
  </p:normalViewPr>
  <p:slideViewPr>
    <p:cSldViewPr snapToGrid="0" snapToObjects="1">
      <p:cViewPr varScale="1">
        <p:scale>
          <a:sx n="142" d="100"/>
          <a:sy n="142" d="100"/>
        </p:scale>
        <p:origin x="1212" y="12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1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3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4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1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7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198" cy="1470025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6000" dirty="0"/>
              <a:t>Chapter 09.</a:t>
            </a:r>
            <a:r>
              <a:rPr lang="ko-KR" altLang="en-US" sz="6000" dirty="0"/>
              <a:t> 반복자</a:t>
            </a:r>
            <a:r>
              <a:rPr lang="en-US" altLang="ko-KR" sz="6000" dirty="0"/>
              <a:t>/</a:t>
            </a:r>
            <a:r>
              <a:rPr lang="ko-KR" altLang="en-US" sz="6000" dirty="0" err="1"/>
              <a:t>컴포지트</a:t>
            </a:r>
            <a:r>
              <a:rPr lang="ko-KR" altLang="en-US" sz="6000" dirty="0"/>
              <a:t> 패턴</a:t>
            </a:r>
          </a:p>
        </p:txBody>
      </p:sp>
    </p:spTree>
    <p:extLst>
      <p:ext uri="{BB962C8B-B14F-4D97-AF65-F5344CB8AC3E}">
        <p14:creationId xmlns:p14="http://schemas.microsoft.com/office/powerpoint/2010/main" val="110818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64" y="274638"/>
            <a:ext cx="5381442" cy="1143000"/>
          </a:xfrm>
        </p:spPr>
        <p:txBody>
          <a:bodyPr/>
          <a:lstStyle/>
          <a:p>
            <a:pPr lvl="0" algn="l">
              <a:defRPr/>
            </a:pPr>
            <a:r>
              <a:rPr lang="ko-KR" altLang="en-US" dirty="0" err="1"/>
              <a:t>컴포지트</a:t>
            </a:r>
            <a:r>
              <a:rPr lang="ko-KR" altLang="en-US" dirty="0"/>
              <a:t> 패턴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4164" y="1600200"/>
            <a:ext cx="8038542" cy="2062103"/>
          </a:xfr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객체를 트리구조로 구성하여 부분</a:t>
            </a:r>
            <a:r>
              <a:rPr lang="en-US" altLang="ko-KR" dirty="0"/>
              <a:t>-</a:t>
            </a:r>
            <a:r>
              <a:rPr lang="ko-KR" altLang="en-US" dirty="0"/>
              <a:t>전체 계층구조를 구현함</a:t>
            </a:r>
            <a:r>
              <a:rPr lang="en-US" altLang="ko-KR" dirty="0"/>
              <a:t>. </a:t>
            </a:r>
            <a:r>
              <a:rPr lang="ko-KR" altLang="en-US" dirty="0"/>
              <a:t>클라이언트에서 개별 객체와 복합 객체를 똑같은 방법으로 다룰 수 있음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916D31-9AF2-4928-53FE-1A356F087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50" y="3675750"/>
            <a:ext cx="2381582" cy="28102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4DF87E-7106-9A1C-C21B-3529712B1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957" y="3844865"/>
            <a:ext cx="5285877" cy="24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6773" y="274638"/>
            <a:ext cx="7245624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컴포지트</a:t>
            </a:r>
            <a:r>
              <a:rPr lang="ko-KR" altLang="en-US" dirty="0"/>
              <a:t> 패턴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6773" y="1600200"/>
            <a:ext cx="7245624" cy="50426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자료구조를 트리구조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로 통일시킴</a:t>
            </a:r>
            <a:r>
              <a:rPr lang="en-US" altLang="ko-KR" dirty="0"/>
              <a:t>. </a:t>
            </a:r>
            <a:r>
              <a:rPr lang="ko-KR" altLang="en-US" dirty="0"/>
              <a:t>이렇게 되면</a:t>
            </a:r>
            <a:r>
              <a:rPr lang="en-US" altLang="ko-KR" dirty="0"/>
              <a:t>, </a:t>
            </a:r>
            <a:r>
              <a:rPr lang="ko-KR" altLang="en-US" dirty="0"/>
              <a:t>새로 추가</a:t>
            </a:r>
            <a:r>
              <a:rPr lang="en-US" altLang="ko-KR" dirty="0"/>
              <a:t>, </a:t>
            </a:r>
            <a:r>
              <a:rPr lang="ko-KR" altLang="en-US" dirty="0"/>
              <a:t>제거에 용이하며</a:t>
            </a:r>
            <a:r>
              <a:rPr lang="en-US" altLang="ko-KR" dirty="0"/>
              <a:t>, </a:t>
            </a:r>
            <a:r>
              <a:rPr lang="ko-KR" altLang="en-US" dirty="0"/>
              <a:t>최상위 노드가 관리하기 편함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BD1B32-EFAC-56D4-92CD-7067E51F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2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0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11189"/>
            <a:ext cx="10363198" cy="205282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6000" dirty="0" err="1"/>
              <a:t>컴포지트</a:t>
            </a:r>
            <a:r>
              <a:rPr lang="ko-KR" altLang="en-US" sz="6000" dirty="0"/>
              <a:t> 패턴 예시코드 </a:t>
            </a:r>
          </a:p>
        </p:txBody>
      </p:sp>
    </p:spTree>
    <p:extLst>
      <p:ext uri="{BB962C8B-B14F-4D97-AF65-F5344CB8AC3E}">
        <p14:creationId xmlns:p14="http://schemas.microsoft.com/office/powerpoint/2010/main" val="344135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A21EBE-F45A-3092-B205-48B34DBA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61442"/>
            <a:ext cx="7144747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7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F5A29B-E2F1-7837-DA47-716A0A21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3" y="0"/>
            <a:ext cx="7156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6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C45B66-A1F4-747A-5423-D0CD38D5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00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4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C39C79-8F55-A0F1-088F-2DC017752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360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1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E998C5-0DCA-9002-9793-F06F894F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7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23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351368-E22E-A546-2DAE-B506FF88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8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5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6461FC-0CD1-285C-2A9A-6B1017E5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898341" cy="42185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31F637-40FB-6EE4-B386-1646FE83F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148" y="4181101"/>
            <a:ext cx="663985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64" y="274638"/>
            <a:ext cx="5381442" cy="1143000"/>
          </a:xfrm>
        </p:spPr>
        <p:txBody>
          <a:bodyPr/>
          <a:lstStyle/>
          <a:p>
            <a:pPr lvl="0" algn="l">
              <a:defRPr/>
            </a:pPr>
            <a:r>
              <a:rPr lang="ko-KR" altLang="en-US" dirty="0"/>
              <a:t>반복자 패턴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4164" y="1600200"/>
            <a:ext cx="7325848" cy="1569660"/>
          </a:xfr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컬렉션의 구현방법을 노출하지 않으면서 집합체 내의 모든 항목에 접근하는 방법을 제공함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6E85A2-E5A8-458E-5F0B-561191C40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41" y="4063379"/>
            <a:ext cx="738290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6773" y="274638"/>
            <a:ext cx="7245624" cy="114300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반복자 패턴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6773" y="1600200"/>
            <a:ext cx="7245624" cy="50426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호환이 안되는 자료구조들을 반복문으로 참조해야 하는데</a:t>
            </a:r>
            <a:r>
              <a:rPr lang="en-US" altLang="ko-KR" dirty="0"/>
              <a:t>, </a:t>
            </a:r>
            <a:r>
              <a:rPr lang="ko-KR" altLang="en-US" dirty="0"/>
              <a:t>각자 </a:t>
            </a:r>
            <a:r>
              <a:rPr lang="en-US" altLang="ko-KR" dirty="0"/>
              <a:t>Iteration</a:t>
            </a:r>
            <a:r>
              <a:rPr lang="ko-KR" altLang="en-US" dirty="0"/>
              <a:t>을 구현하고</a:t>
            </a:r>
            <a:r>
              <a:rPr lang="en-US" altLang="ko-KR" dirty="0"/>
              <a:t>, </a:t>
            </a:r>
            <a:r>
              <a:rPr lang="ko-KR" altLang="en-US" dirty="0"/>
              <a:t>호출 시 정의된 </a:t>
            </a:r>
            <a:r>
              <a:rPr lang="en-US" altLang="ko-KR" dirty="0"/>
              <a:t>Iteration </a:t>
            </a:r>
            <a:r>
              <a:rPr lang="ko-KR" altLang="en-US" dirty="0"/>
              <a:t>메소드를 사용하면 됨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foreach</a:t>
            </a:r>
            <a:r>
              <a:rPr lang="ko-KR" altLang="en-US" dirty="0"/>
              <a:t>를 사용하는 것도 방법임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57E05B-85B8-0A38-5AC3-BD44E939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2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11189"/>
            <a:ext cx="10363198" cy="205282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6000" dirty="0"/>
              <a:t>반복자 패턴 예시코드</a:t>
            </a:r>
          </a:p>
        </p:txBody>
      </p:sp>
    </p:spTree>
    <p:extLst>
      <p:ext uri="{BB962C8B-B14F-4D97-AF65-F5344CB8AC3E}">
        <p14:creationId xmlns:p14="http://schemas.microsoft.com/office/powerpoint/2010/main" val="168041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FA58F7-A242-939D-F122-472F17092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16"/>
            <a:ext cx="7087589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3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2D12D4-FE3C-AD4B-C238-E1D13E3F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6F4579-48BD-C98D-E907-78EBDA80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10" y="0"/>
            <a:ext cx="6647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0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A61E76-881A-2D8A-A4CE-578DB0D2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6" y="564777"/>
            <a:ext cx="5210902" cy="1314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653082-00A5-E401-852F-799575CD6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" y="2240137"/>
            <a:ext cx="5191850" cy="2848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4BE60C-2B2A-D8FC-C9A8-055A3D9C9D79}"/>
              </a:ext>
            </a:extLst>
          </p:cNvPr>
          <p:cNvSpPr txBox="1"/>
          <p:nvPr/>
        </p:nvSpPr>
        <p:spPr>
          <a:xfrm>
            <a:off x="1388188" y="187080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점을 확인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589F40-7B61-E06C-7F7E-F89068DAD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28" y="3449171"/>
            <a:ext cx="6134956" cy="17814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A6ABD9-93BA-BFF1-C856-EA828C5F1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828" y="4947348"/>
            <a:ext cx="5220429" cy="13241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97069D-BC46-170F-1348-3E9679088A22}"/>
              </a:ext>
            </a:extLst>
          </p:cNvPr>
          <p:cNvSpPr txBox="1"/>
          <p:nvPr/>
        </p:nvSpPr>
        <p:spPr>
          <a:xfrm>
            <a:off x="5744828" y="3059668"/>
            <a:ext cx="501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 </a:t>
            </a:r>
            <a:r>
              <a:rPr lang="en-US" altLang="ko-KR" dirty="0"/>
              <a:t>Iterator</a:t>
            </a:r>
            <a:r>
              <a:rPr lang="ko-KR" altLang="en-US" dirty="0"/>
              <a:t> 객체를 따로 만들어 주면 되겠지요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6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8BBB38-30A3-3915-D178-46113F79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1" y="0"/>
            <a:ext cx="5591955" cy="1467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BFCA3A-51FD-E383-978A-1BE084726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3135"/>
            <a:ext cx="6046864" cy="530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3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4D9E408-934E-FC56-6643-653B4EA20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573"/>
            <a:ext cx="6113858" cy="46728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91E16A-0502-5B8D-45DA-202DFEB6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58" y="619771"/>
            <a:ext cx="5845171" cy="5357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E011E7-C708-1CAE-B911-95D99B08CDEF}"/>
              </a:ext>
            </a:extLst>
          </p:cNvPr>
          <p:cNvSpPr txBox="1"/>
          <p:nvPr/>
        </p:nvSpPr>
        <p:spPr>
          <a:xfrm>
            <a:off x="4518212" y="90999"/>
            <a:ext cx="192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 </a:t>
            </a:r>
            <a:r>
              <a:rPr lang="en-US" altLang="ko-KR" dirty="0"/>
              <a:t>Iterator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130778164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121</Words>
  <Application>Microsoft Office PowerPoint</Application>
  <PresentationFormat>와이드스크린</PresentationFormat>
  <Paragraphs>20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한컴오피스</vt:lpstr>
      <vt:lpstr>Chapter 09. 반복자/컴포지트 패턴</vt:lpstr>
      <vt:lpstr>반복자 패턴 정의</vt:lpstr>
      <vt:lpstr>반복자 패턴 요약</vt:lpstr>
      <vt:lpstr>반복자 패턴 예시코드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컴포지트 패턴 정의</vt:lpstr>
      <vt:lpstr>컴포지트 패턴 요약</vt:lpstr>
      <vt:lpstr>컴포지트 패턴 예시코드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02. 옵저버 패턴</dc:title>
  <dc:creator>note3</dc:creator>
  <cp:lastModifiedBy>youngbeom park</cp:lastModifiedBy>
  <cp:revision>43</cp:revision>
  <dcterms:created xsi:type="dcterms:W3CDTF">2023-08-29T10:50:34Z</dcterms:created>
  <dcterms:modified xsi:type="dcterms:W3CDTF">2023-10-10T11:58:27Z</dcterms:modified>
  <cp:version>12.0.0.2372</cp:version>
</cp:coreProperties>
</file>