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87" r:id="rId5"/>
    <p:sldId id="289" r:id="rId6"/>
    <p:sldId id="290" r:id="rId7"/>
    <p:sldId id="288" r:id="rId8"/>
    <p:sldId id="284" r:id="rId9"/>
    <p:sldId id="285" r:id="rId10"/>
    <p:sldId id="292" r:id="rId11"/>
    <p:sldId id="291" r:id="rId12"/>
    <p:sldId id="294" r:id="rId13"/>
    <p:sldId id="295" r:id="rId14"/>
    <p:sldId id="2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16"/>
  </p:normalViewPr>
  <p:slideViewPr>
    <p:cSldViewPr snapToGrid="0" snapToObjects="1">
      <p:cViewPr varScale="1">
        <p:scale>
          <a:sx n="142" d="100"/>
          <a:sy n="142" d="100"/>
        </p:scale>
        <p:origin x="1212" y="12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2023-09-26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1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3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4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1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7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198" cy="147002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6000" dirty="0"/>
              <a:t>Chapter 07.</a:t>
            </a:r>
            <a:r>
              <a:rPr lang="ko-KR" altLang="en-US" sz="6000" dirty="0"/>
              <a:t> 어댑터</a:t>
            </a:r>
            <a:r>
              <a:rPr lang="en-US" altLang="ko-KR" sz="6000" dirty="0"/>
              <a:t>/</a:t>
            </a:r>
            <a:r>
              <a:rPr lang="ko-KR" altLang="en-US" sz="6000" dirty="0" err="1"/>
              <a:t>퍼사드</a:t>
            </a:r>
            <a:r>
              <a:rPr lang="ko-KR" altLang="en-US" sz="6000" dirty="0"/>
              <a:t> 패턴</a:t>
            </a:r>
          </a:p>
        </p:txBody>
      </p:sp>
    </p:spTree>
    <p:extLst>
      <p:ext uri="{BB962C8B-B14F-4D97-AF65-F5344CB8AC3E}">
        <p14:creationId xmlns:p14="http://schemas.microsoft.com/office/powerpoint/2010/main" val="110818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11189"/>
            <a:ext cx="10363198" cy="205282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6000" dirty="0" err="1"/>
              <a:t>퍼사드</a:t>
            </a:r>
            <a:r>
              <a:rPr lang="ko-KR" altLang="en-US" sz="6000" dirty="0"/>
              <a:t> 패턴 예시코드 </a:t>
            </a:r>
            <a:br>
              <a:rPr lang="en-US" altLang="ko-KR" sz="6000" dirty="0"/>
            </a:br>
            <a:r>
              <a:rPr lang="en-US" altLang="ko-KR" sz="4800" dirty="0"/>
              <a:t>: </a:t>
            </a:r>
            <a:r>
              <a:rPr lang="ko-KR" altLang="en-US" sz="4800" dirty="0"/>
              <a:t>홈 </a:t>
            </a:r>
            <a:r>
              <a:rPr lang="ko-KR" altLang="en-US" sz="4800" dirty="0" err="1"/>
              <a:t>시어터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4135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53E833-D62E-34D5-47F2-F8325529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7" y="153352"/>
            <a:ext cx="5877745" cy="6430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CAC2C2-29E9-C19D-5642-53CCA18A1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7" y="505366"/>
            <a:ext cx="543001" cy="2667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CD810B-60F3-E973-4B89-4DDF355E0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422" y="470647"/>
            <a:ext cx="5763223" cy="59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1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40590F-A787-BDDA-2F9B-CDFFFB53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7" y="428206"/>
            <a:ext cx="7506748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6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DF86AA-C1B6-8EFF-8CA9-3EEDA069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544" y="1608992"/>
            <a:ext cx="7068536" cy="52490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3B6476D-F817-82D9-1804-4313F5B8D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0" y="121441"/>
            <a:ext cx="6714201" cy="29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0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1C39C-D780-36D5-A019-881CA0FE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지식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99D88-CDDC-4FC2-28D4-EC807A3E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4983163"/>
          </a:xfrm>
        </p:spPr>
        <p:txBody>
          <a:bodyPr>
            <a:normAutofit/>
          </a:bodyPr>
          <a:lstStyle/>
          <a:p>
            <a:r>
              <a:rPr lang="ko-KR" altLang="en-US" dirty="0"/>
              <a:t>객체간 상호작용 하는 클래스의 개수와 상호작용 방식에 </a:t>
            </a:r>
            <a:br>
              <a:rPr lang="en-US" altLang="ko-KR" dirty="0"/>
            </a:br>
            <a:r>
              <a:rPr lang="ko-KR" altLang="en-US" dirty="0"/>
              <a:t>주의를 기울이자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시스템의 한 부분을 변경했을 때</a:t>
            </a:r>
            <a:r>
              <a:rPr lang="en-US" altLang="ko-KR" dirty="0"/>
              <a:t>, </a:t>
            </a:r>
            <a:r>
              <a:rPr lang="ko-KR" altLang="en-US" dirty="0"/>
              <a:t>다른 부분까지 </a:t>
            </a:r>
            <a:r>
              <a:rPr lang="ko-KR" altLang="en-US" dirty="0" err="1"/>
              <a:t>고쳐야하는</a:t>
            </a:r>
            <a:r>
              <a:rPr lang="ko-KR" altLang="en-US" dirty="0"/>
              <a:t> 불상사를 막기 위함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53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64" y="274638"/>
            <a:ext cx="5381442" cy="1143000"/>
          </a:xfrm>
        </p:spPr>
        <p:txBody>
          <a:bodyPr/>
          <a:lstStyle/>
          <a:p>
            <a:pPr lvl="0" algn="l">
              <a:defRPr/>
            </a:pPr>
            <a:r>
              <a:rPr lang="ko-KR" altLang="en-US" dirty="0"/>
              <a:t>어댑터 패턴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4164" y="1600200"/>
            <a:ext cx="7325848" cy="2062103"/>
          </a:xfr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특정 클래스 인터페이스를 클라이언트에서 요구하는 다른 인터페이스로 </a:t>
            </a:r>
            <a:br>
              <a:rPr lang="en-US" altLang="ko-KR" dirty="0"/>
            </a:br>
            <a:r>
              <a:rPr lang="ko-KR" altLang="en-US" dirty="0"/>
              <a:t>변환함</a:t>
            </a:r>
            <a:r>
              <a:rPr lang="en-US" altLang="ko-KR" dirty="0"/>
              <a:t>. </a:t>
            </a:r>
            <a:r>
              <a:rPr lang="ko-KR" altLang="en-US" dirty="0"/>
              <a:t>인터페이스가 호환되지 않아 쓸 수 없었던 클래스를 사용할 수 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1108A9-6DF6-988C-7292-E8C59CFD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04" y="3662303"/>
            <a:ext cx="951680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6773" y="274638"/>
            <a:ext cx="7245624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어댑터 패턴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6773" y="1600200"/>
            <a:ext cx="7245624" cy="50426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호환이 안되는 클래스 또는 인터페이스를 사용하기 위해 연결하는 인터페이스를 만듦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06E061-46E5-C257-3599-DDFB77A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16931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369DEA-88B8-961E-8131-0E14CEDD3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45" y="5440202"/>
            <a:ext cx="559195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11189"/>
            <a:ext cx="10363198" cy="205282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6000" dirty="0"/>
              <a:t>어댑터 패턴 예시코드 </a:t>
            </a:r>
            <a:br>
              <a:rPr lang="en-US" altLang="ko-KR" sz="6000" dirty="0"/>
            </a:br>
            <a:r>
              <a:rPr lang="en-US" altLang="ko-KR" sz="4800" dirty="0"/>
              <a:t>: </a:t>
            </a:r>
            <a:r>
              <a:rPr lang="ko-KR" altLang="en-US" sz="4800" dirty="0"/>
              <a:t>오리 어댑터 테스트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8041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77C41F-8287-7D0E-2F04-444957F5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6" y="0"/>
            <a:ext cx="5496692" cy="4410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3BE648-E6C1-D556-A2C6-0BE3FE6D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91" y="2928597"/>
            <a:ext cx="5191850" cy="1286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A36585-974F-C9EA-4C90-7BAF86C40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91" y="4214651"/>
            <a:ext cx="5725324" cy="2314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CF2CDA-50E2-9708-3574-BA624477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745" y="1320000"/>
            <a:ext cx="1190791" cy="7621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5BA1DA-0C47-EA1C-F56B-D64535ABC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927" y="2142945"/>
            <a:ext cx="129558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3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D3717D-0C06-38D4-DC64-78AA1E71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41" y="342900"/>
            <a:ext cx="906491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1BF8F5-C2A6-35CC-B526-4B3EC753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4724" cy="49560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70E0A9-3956-A2D9-D002-EF70FDE48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852" y="3295137"/>
            <a:ext cx="6110069" cy="28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1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64" y="274638"/>
            <a:ext cx="5381442" cy="1143000"/>
          </a:xfrm>
        </p:spPr>
        <p:txBody>
          <a:bodyPr/>
          <a:lstStyle/>
          <a:p>
            <a:pPr lvl="0" algn="l">
              <a:defRPr/>
            </a:pPr>
            <a:r>
              <a:rPr lang="ko-KR" altLang="en-US" dirty="0" err="1"/>
              <a:t>퍼사드</a:t>
            </a:r>
            <a:r>
              <a:rPr lang="ko-KR" altLang="en-US" dirty="0"/>
              <a:t> 패턴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4164" y="1600200"/>
            <a:ext cx="8038542" cy="2062103"/>
          </a:xfr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서브시스템에 있는 일련의 인터페이스를 통합 인터페이스로 묶음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고수준의 인터페이스도 정의하여 </a:t>
            </a:r>
            <a:br>
              <a:rPr lang="en-US" altLang="ko-KR" dirty="0"/>
            </a:br>
            <a:r>
              <a:rPr lang="ko-KR" altLang="en-US" dirty="0"/>
              <a:t>서브시스템을 더 편리하게 사용 할 수 있음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A42B48-483C-C886-936F-8DB25090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3799065"/>
            <a:ext cx="5869919" cy="29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6773" y="274638"/>
            <a:ext cx="7245624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퍼사드</a:t>
            </a:r>
            <a:r>
              <a:rPr lang="ko-KR" altLang="en-US" dirty="0"/>
              <a:t> 패턴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6773" y="1600200"/>
            <a:ext cx="7245624" cy="50426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여러 기능들을 한 클래스에서 사용하기 위해 모두 선언하여</a:t>
            </a:r>
            <a:r>
              <a:rPr lang="en-US" altLang="ko-KR" dirty="0"/>
              <a:t>, </a:t>
            </a:r>
            <a:r>
              <a:rPr lang="ko-KR" altLang="en-US" dirty="0"/>
              <a:t>모두를 포괄하는 클래스를 만들어 냄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06E061-46E5-C257-3599-DDFB77A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1693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D2BF0D-1355-F5B2-E59C-927EA69E8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07" y="5767986"/>
            <a:ext cx="557290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06169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132</Words>
  <Application>Microsoft Office PowerPoint</Application>
  <PresentationFormat>와이드스크린</PresentationFormat>
  <Paragraphs>18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한컴오피스</vt:lpstr>
      <vt:lpstr>Chapter 07. 어댑터/퍼사드 패턴</vt:lpstr>
      <vt:lpstr>어댑터 패턴 정의</vt:lpstr>
      <vt:lpstr>어댑터 패턴 요약</vt:lpstr>
      <vt:lpstr>어댑터 패턴 예시코드  : 오리 어댑터 테스트</vt:lpstr>
      <vt:lpstr>PowerPoint 프레젠테이션</vt:lpstr>
      <vt:lpstr>PowerPoint 프레젠테이션</vt:lpstr>
      <vt:lpstr>PowerPoint 프레젠테이션</vt:lpstr>
      <vt:lpstr>퍼사드 패턴 정의</vt:lpstr>
      <vt:lpstr>퍼사드 패턴 요약</vt:lpstr>
      <vt:lpstr>퍼사드 패턴 예시코드  : 홈 시어터</vt:lpstr>
      <vt:lpstr>PowerPoint 프레젠테이션</vt:lpstr>
      <vt:lpstr>PowerPoint 프레젠테이션</vt:lpstr>
      <vt:lpstr>PowerPoint 프레젠테이션</vt:lpstr>
      <vt:lpstr>최소 지식 원칙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02. 옵저버 패턴</dc:title>
  <dc:creator>note3</dc:creator>
  <cp:lastModifiedBy>youngbeom park</cp:lastModifiedBy>
  <cp:revision>42</cp:revision>
  <dcterms:created xsi:type="dcterms:W3CDTF">2023-08-29T10:50:34Z</dcterms:created>
  <dcterms:modified xsi:type="dcterms:W3CDTF">2023-09-26T12:04:20Z</dcterms:modified>
  <cp:version>12.0.0.2372</cp:version>
</cp:coreProperties>
</file>