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8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255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3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5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3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30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1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1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1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9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34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1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microsoft.com/office/2007/relationships/hdphoto" Target="../media/hdphoto6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5.wdp"/><Relationship Id="rId9" Type="http://schemas.microsoft.com/office/2007/relationships/hdphoto" Target="../media/hdphoto7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735675-A3B1-C24C-F9BD-93E53CAD3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r>
              <a:rPr lang="ko-KR" altLang="en-US"/>
              <a:t>헤드퍼스트</a:t>
            </a:r>
            <a:br>
              <a:rPr lang="en-US" altLang="ko-KR"/>
            </a:br>
            <a:r>
              <a:rPr lang="ko-KR" altLang="en-US"/>
              <a:t>디자인 패턴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94CEA3-3341-F1E0-B4B2-C0691B3E7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장 </a:t>
            </a:r>
            <a:r>
              <a:rPr lang="ko-KR" altLang="en-US" dirty="0" err="1"/>
              <a:t>데코레이터</a:t>
            </a:r>
            <a:r>
              <a:rPr lang="ko-KR" altLang="en-US" dirty="0"/>
              <a:t> 패턴</a:t>
            </a:r>
          </a:p>
        </p:txBody>
      </p:sp>
      <p:pic>
        <p:nvPicPr>
          <p:cNvPr id="49" name="Picture 3" descr="삼각형 추상 배경">
            <a:extLst>
              <a:ext uri="{FF2B5EF4-FFF2-40B4-BE49-F238E27FC236}">
                <a16:creationId xmlns:a16="http://schemas.microsoft.com/office/drawing/2014/main" id="{9C045098-A22A-136B-34FD-1D3E61B8E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6" r="20358" b="-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85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F6AF0A-A211-82CF-57EF-9D0EF9DCA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1" y="1122230"/>
            <a:ext cx="5991259" cy="52047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88A9ED-0430-961C-EC5E-669EE2AC6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773" y="1258972"/>
            <a:ext cx="5889486" cy="493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7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1320A-B275-90EA-F575-5B417D80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커피 주문 시스템에 </a:t>
            </a:r>
            <a:r>
              <a:rPr lang="ko-KR" altLang="en-US" dirty="0" err="1"/>
              <a:t>데코레이터</a:t>
            </a:r>
            <a:r>
              <a:rPr lang="ko-KR" altLang="en-US" dirty="0"/>
              <a:t> 패턴 적용하기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DED2D9-D9FA-6930-A280-DA74DE170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01" y="1869654"/>
            <a:ext cx="3363999" cy="14623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3466EE-6E5C-A044-7222-13A7E23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13" b="94937" l="8696" r="97442">
                        <a14:foregroundMark x1="41688" y1="8861" x2="66752" y2="11709"/>
                        <a14:foregroundMark x1="66752" y1="11709" x2="80307" y2="20253"/>
                        <a14:foregroundMark x1="80307" y1="20253" x2="93350" y2="44937"/>
                        <a14:foregroundMark x1="93350" y1="44937" x2="92072" y2="52848"/>
                        <a14:foregroundMark x1="55754" y1="6962" x2="46547" y2="6329"/>
                        <a14:foregroundMark x1="38619" y1="16772" x2="9207" y2="48101"/>
                        <a14:foregroundMark x1="11509" y1="50633" x2="41688" y2="76582"/>
                        <a14:foregroundMark x1="41688" y1="76582" x2="43223" y2="77215"/>
                        <a14:foregroundMark x1="35038" y1="86709" x2="46292" y2="90506"/>
                        <a14:foregroundMark x1="60870" y1="72152" x2="75192" y2="84810"/>
                        <a14:foregroundMark x1="91049" y1="59494" x2="81074" y2="79430"/>
                        <a14:foregroundMark x1="81074" y1="79430" x2="61125" y2="93987"/>
                        <a14:foregroundMark x1="61125" y1="93987" x2="46547" y2="95253"/>
                        <a14:foregroundMark x1="97442" y1="44937" x2="97187" y2="522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838" y="3429000"/>
            <a:ext cx="3724795" cy="30103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BA312E-22F0-42A8-C185-CBF73A864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3274" y="2770185"/>
            <a:ext cx="6018840" cy="36933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A4BD11-F742-F6AF-4AD3-39F0547F76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311" b="97573" l="7059" r="94902">
                        <a14:foregroundMark x1="50196" y1="6311" x2="83529" y2="20874"/>
                        <a14:foregroundMark x1="84706" y1="23301" x2="88235" y2="52427"/>
                        <a14:foregroundMark x1="90980" y1="30583" x2="92941" y2="57767"/>
                        <a14:foregroundMark x1="92941" y1="57767" x2="92941" y2="57767"/>
                        <a14:foregroundMark x1="96078" y1="48058" x2="93725" y2="62621"/>
                        <a14:foregroundMark x1="68627" y1="91748" x2="46275" y2="93689"/>
                        <a14:foregroundMark x1="48627" y1="98058" x2="60392" y2="96117"/>
                        <a14:foregroundMark x1="7059" y1="57767" x2="10196" y2="368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7645" y="3977235"/>
            <a:ext cx="2429214" cy="19624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5475C2-9E7A-2501-444F-22D7574E6F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600" b="98400" l="2586" r="97414">
                        <a14:foregroundMark x1="6034" y1="44800" x2="17241" y2="81600"/>
                        <a14:foregroundMark x1="41379" y1="86400" x2="78448" y2="86400"/>
                        <a14:foregroundMark x1="92241" y1="42400" x2="90517" y2="74400"/>
                        <a14:foregroundMark x1="71552" y1="87200" x2="45690" y2="93600"/>
                        <a14:foregroundMark x1="43966" y1="96800" x2="61207" y2="98400"/>
                        <a14:foregroundMark x1="97414" y1="53600" x2="93966" y2="64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4346" y="4338764"/>
            <a:ext cx="1105054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4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2842-6755-143D-5FF0-F000A92E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두유를 추가하고 </a:t>
            </a:r>
            <a:r>
              <a:rPr lang="ko-KR" altLang="en-US" dirty="0" err="1"/>
              <a:t>휘핑크림을</a:t>
            </a:r>
            <a:r>
              <a:rPr lang="ko-KR" altLang="en-US" dirty="0"/>
              <a:t> 얹은 더블 </a:t>
            </a:r>
            <a:r>
              <a:rPr lang="ko-KR" altLang="en-US" dirty="0" err="1"/>
              <a:t>모카</a:t>
            </a:r>
            <a:r>
              <a:rPr lang="ko-KR" altLang="en-US" dirty="0"/>
              <a:t> 한잔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E19699-0F72-F9E6-A20D-380CA6FB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96" y="1734627"/>
            <a:ext cx="8602807" cy="501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27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40632-0FFD-733E-59D5-1A0A0D20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실전 돌입하기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9C9AEE-4ED3-FF53-DCF0-29CDF9B2C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412" y="1140902"/>
            <a:ext cx="2927743" cy="24055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23BBB2-E772-77EF-AEC5-016D1BA85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801" y="2057779"/>
            <a:ext cx="4503431" cy="12761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13C15B-9EA9-CB20-414E-468E920D0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08" y="3883542"/>
            <a:ext cx="3217404" cy="25791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33FC52-4226-DF2E-A860-AC2E30079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7801" y="3546445"/>
            <a:ext cx="3595281" cy="3223355"/>
          </a:xfrm>
          <a:prstGeom prst="rect">
            <a:avLst/>
          </a:prstGeom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690D412-3D26-93D4-F86D-5D3B28121AA7}"/>
              </a:ext>
            </a:extLst>
          </p:cNvPr>
          <p:cNvCxnSpPr>
            <a:stCxn id="9" idx="0"/>
            <a:endCxn id="5" idx="2"/>
          </p:cNvCxnSpPr>
          <p:nvPr/>
        </p:nvCxnSpPr>
        <p:spPr>
          <a:xfrm rot="5400000" flipH="1" flipV="1">
            <a:off x="3580449" y="2178707"/>
            <a:ext cx="337097" cy="3072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D8E12EA-AD75-4482-D402-BA0FEEB13118}"/>
              </a:ext>
            </a:extLst>
          </p:cNvPr>
          <p:cNvCxnSpPr>
            <a:stCxn id="7" idx="1"/>
            <a:endCxn id="5" idx="3"/>
          </p:cNvCxnSpPr>
          <p:nvPr/>
        </p:nvCxnSpPr>
        <p:spPr>
          <a:xfrm rot="10800000">
            <a:off x="6749155" y="2343674"/>
            <a:ext cx="588646" cy="352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95E1605-496A-E4D3-2690-89C3A672F6AA}"/>
              </a:ext>
            </a:extLst>
          </p:cNvPr>
          <p:cNvCxnSpPr>
            <a:stCxn id="7" idx="0"/>
            <a:endCxn id="5" idx="0"/>
          </p:cNvCxnSpPr>
          <p:nvPr/>
        </p:nvCxnSpPr>
        <p:spPr>
          <a:xfrm rot="16200000" flipV="1">
            <a:off x="6978963" y="-552776"/>
            <a:ext cx="916877" cy="4304233"/>
          </a:xfrm>
          <a:prstGeom prst="bentConnector3">
            <a:avLst>
              <a:gd name="adj1" fmla="val 124932"/>
            </a:avLst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5D2C2E9-2F2A-3D67-C98D-67422A09F461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rot="5400000" flipH="1" flipV="1">
            <a:off x="9256201" y="3213130"/>
            <a:ext cx="212557" cy="4540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77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06429-0AA7-37F6-AC37-7A8A796C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커피 주문 시스템 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E4B87C-973F-A58A-3D79-8EA723B72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00" y="1790137"/>
            <a:ext cx="6451347" cy="47860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BDFF93-C524-A75D-A9B6-5A4CE447F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446" y="1790137"/>
            <a:ext cx="4247828" cy="135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8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9B323-2393-139E-0BCF-FADD7614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4ADF0-7F37-B4D9-680E-D2D5F885E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상속을 활용해라</a:t>
            </a:r>
            <a:endParaRPr lang="en-US" altLang="ko-KR" dirty="0"/>
          </a:p>
          <a:p>
            <a:r>
              <a:rPr lang="ko-KR" altLang="en-US" dirty="0"/>
              <a:t>상속보다는 구성을 활용해라</a:t>
            </a:r>
            <a:endParaRPr lang="en-US" altLang="ko-KR" dirty="0"/>
          </a:p>
          <a:p>
            <a:r>
              <a:rPr lang="ko-KR" altLang="en-US" dirty="0"/>
              <a:t>구현보다는 구성에 맞춰서 프로그래밍해라</a:t>
            </a:r>
          </a:p>
        </p:txBody>
      </p:sp>
    </p:spTree>
    <p:extLst>
      <p:ext uri="{BB962C8B-B14F-4D97-AF65-F5344CB8AC3E}">
        <p14:creationId xmlns:p14="http://schemas.microsoft.com/office/powerpoint/2010/main" val="270223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81DED-188C-B29E-2C65-61022DEF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장에서는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F4AFA-D937-1D3B-A1F5-B725F9DB0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367" y="5670958"/>
            <a:ext cx="6803422" cy="99472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캡슐화를 사용하여 다른 객체들에 영향을 주지 않도록 하며 행동을 재사용함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87E6BF-21F2-5210-498F-B45AB073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92" y="1685925"/>
            <a:ext cx="4785544" cy="392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DBFA79B-E650-B158-F19F-4FDB6B77B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368" y="1685925"/>
            <a:ext cx="6803422" cy="392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3F8E49-4CD1-A25D-A1D2-CC471A68BD36}"/>
              </a:ext>
            </a:extLst>
          </p:cNvPr>
          <p:cNvSpPr/>
          <p:nvPr/>
        </p:nvSpPr>
        <p:spPr>
          <a:xfrm>
            <a:off x="6535024" y="2869035"/>
            <a:ext cx="1040235" cy="302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5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1C419-12A8-C959-573C-94A996B5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오리가 너무 많아 지면 어떻게 하죠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6617363-9759-2756-422C-97CB0A5B5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578" y="1576693"/>
            <a:ext cx="9052222" cy="521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62E2989-C3B6-A04A-259A-C59B322078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" t="60937" r="46492" b="15093"/>
          <a:stretch/>
        </p:blipFill>
        <p:spPr bwMode="auto">
          <a:xfrm rot="16200000">
            <a:off x="3388933" y="3108340"/>
            <a:ext cx="3405931" cy="9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8763DA5-1BAE-FED0-4576-0A96245E82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" t="60937" r="46492" b="15093"/>
          <a:stretch/>
        </p:blipFill>
        <p:spPr bwMode="auto">
          <a:xfrm rot="5400000">
            <a:off x="1086271" y="3263562"/>
            <a:ext cx="3405931" cy="9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FC49D8-B415-CD03-CA29-CB2DDEAD6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" t="60937" r="46492" b="15093"/>
          <a:stretch/>
        </p:blipFill>
        <p:spPr bwMode="auto">
          <a:xfrm>
            <a:off x="2155969" y="4676182"/>
            <a:ext cx="3405931" cy="9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39A3B60D-42C5-FD61-5905-05BCC5A26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" t="60937" r="46492" b="15093"/>
          <a:stretch/>
        </p:blipFill>
        <p:spPr bwMode="auto">
          <a:xfrm>
            <a:off x="2319235" y="3578341"/>
            <a:ext cx="3405931" cy="9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07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D0253-DA98-A0EE-7BFC-C56EC89F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초대형 커피 전문점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883246-73EA-3355-CDDD-F56F52712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5" y="1982120"/>
            <a:ext cx="6195860" cy="34477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2A1120-0E45-C030-0845-68129F301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2120"/>
            <a:ext cx="5830400" cy="46181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AD7FB4-9822-2F47-C28A-3BE547C66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51" b="92978" l="4348" r="97826">
                        <a14:foregroundMark x1="26087" y1="17697" x2="25889" y2="32584"/>
                        <a14:foregroundMark x1="30830" y1="25281" x2="31423" y2="26966"/>
                        <a14:foregroundMark x1="31225" y1="23315" x2="31225" y2="20787"/>
                        <a14:foregroundMark x1="39723" y1="13764" x2="46838" y2="23034"/>
                        <a14:foregroundMark x1="11067" y1="21348" x2="5929" y2="43539"/>
                        <a14:foregroundMark x1="5929" y1="43539" x2="4348" y2="44944"/>
                        <a14:foregroundMark x1="4348" y1="46348" x2="24308" y2="45506"/>
                        <a14:foregroundMark x1="24308" y1="45506" x2="25296" y2="45506"/>
                        <a14:foregroundMark x1="26877" y1="37079" x2="26087" y2="53652"/>
                        <a14:foregroundMark x1="26087" y1="53652" x2="16601" y2="89326"/>
                        <a14:foregroundMark x1="16798" y1="49438" x2="16996" y2="78371"/>
                        <a14:foregroundMark x1="22727" y1="39045" x2="25494" y2="38483"/>
                        <a14:foregroundMark x1="33794" y1="36517" x2="39526" y2="51124"/>
                        <a14:foregroundMark x1="39526" y1="51124" x2="40711" y2="70787"/>
                        <a14:foregroundMark x1="40711" y1="70787" x2="33794" y2="83708"/>
                        <a14:foregroundMark x1="33794" y1="83708" x2="32213" y2="84270"/>
                        <a14:foregroundMark x1="37549" y1="41292" x2="52569" y2="35393"/>
                        <a14:foregroundMark x1="50988" y1="31742" x2="46245" y2="40730"/>
                        <a14:foregroundMark x1="30040" y1="29213" x2="29447" y2="34831"/>
                        <a14:foregroundMark x1="39526" y1="70506" x2="42688" y2="81742"/>
                        <a14:foregroundMark x1="31818" y1="92978" x2="20553" y2="88483"/>
                        <a14:foregroundMark x1="20553" y1="88483" x2="20356" y2="88483"/>
                        <a14:foregroundMark x1="16206" y1="82584" x2="12846" y2="80899"/>
                        <a14:foregroundMark x1="73123" y1="48315" x2="85375" y2="67697"/>
                        <a14:foregroundMark x1="90514" y1="57303" x2="83992" y2="73315"/>
                        <a14:foregroundMark x1="93083" y1="64888" x2="85968" y2="54213"/>
                        <a14:foregroundMark x1="85968" y1="54213" x2="76877" y2="46629"/>
                        <a14:foregroundMark x1="97036" y1="60112" x2="97826" y2="62921"/>
                        <a14:foregroundMark x1="59091" y1="45506" x2="59091" y2="45506"/>
                        <a14:foregroundMark x1="55336" y1="43820" x2="55336" y2="43820"/>
                        <a14:backgroundMark x1="61462" y1="16292" x2="82213" y2="196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466627"/>
            <a:ext cx="482032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0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3150E-01CE-9EF9-EBBE-E8F725BC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우리는</a:t>
            </a:r>
            <a:r>
              <a:rPr lang="en-US" altLang="ko-KR" dirty="0"/>
              <a:t>1</a:t>
            </a:r>
            <a:r>
              <a:rPr lang="ko-KR" altLang="en-US" dirty="0"/>
              <a:t>장에서 배웠잖아요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D68CF-C2A1-4595-9358-88EA80E8B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55" y="1869325"/>
            <a:ext cx="5372850" cy="46964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B17ADE-4904-5424-EE64-84E08BAC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87" b="97095" l="6087" r="95870">
                        <a14:foregroundMark x1="21304" y1="24465" x2="36304" y2="17125"/>
                        <a14:foregroundMark x1="36304" y1="17125" x2="64348" y2="15443"/>
                        <a14:foregroundMark x1="64348" y1="15443" x2="67391" y2="24465"/>
                        <a14:foregroundMark x1="67391" y1="24465" x2="46522" y2="26147"/>
                        <a14:foregroundMark x1="46522" y1="26147" x2="42174" y2="25535"/>
                        <a14:foregroundMark x1="10652" y1="22018" x2="20435" y2="15596"/>
                        <a14:foregroundMark x1="20435" y1="15596" x2="41087" y2="8104"/>
                        <a14:foregroundMark x1="41087" y1="8104" x2="54565" y2="7798"/>
                        <a14:foregroundMark x1="54565" y1="7798" x2="69783" y2="11927"/>
                        <a14:foregroundMark x1="69783" y1="11927" x2="79783" y2="21713"/>
                        <a14:foregroundMark x1="79783" y1="21713" x2="72826" y2="30887"/>
                        <a14:foregroundMark x1="72826" y1="30887" x2="51304" y2="31346"/>
                        <a14:foregroundMark x1="42826" y1="12385" x2="58043" y2="12691"/>
                        <a14:foregroundMark x1="28913" y1="17431" x2="57391" y2="17431"/>
                        <a14:foregroundMark x1="17826" y1="22630" x2="69348" y2="21407"/>
                        <a14:foregroundMark x1="69348" y1="21407" x2="74130" y2="21560"/>
                        <a14:foregroundMark x1="28913" y1="27523" x2="66739" y2="28440"/>
                        <a14:foregroundMark x1="66739" y1="28440" x2="67609" y2="28287"/>
                        <a14:foregroundMark x1="72174" y1="28593" x2="64130" y2="25382"/>
                        <a14:foregroundMark x1="48478" y1="39602" x2="48478" y2="39602"/>
                        <a14:foregroundMark x1="46739" y1="42355" x2="46739" y2="42355"/>
                        <a14:foregroundMark x1="36957" y1="49388" x2="45217" y2="61621"/>
                        <a14:foregroundMark x1="35652" y1="50306" x2="30435" y2="56575"/>
                        <a14:foregroundMark x1="37391" y1="48624" x2="43261" y2="47248"/>
                        <a14:foregroundMark x1="47826" y1="49541" x2="49565" y2="53517"/>
                        <a14:foregroundMark x1="83913" y1="15291" x2="81304" y2="31957"/>
                        <a14:foregroundMark x1="31304" y1="57798" x2="33478" y2="61621"/>
                        <a14:foregroundMark x1="40217" y1="61774" x2="43261" y2="70642"/>
                        <a14:foregroundMark x1="11739" y1="74465" x2="22391" y2="74924"/>
                        <a14:foregroundMark x1="7826" y1="72324" x2="8696" y2="74312"/>
                        <a14:foregroundMark x1="6304" y1="72018" x2="6522" y2="73089"/>
                        <a14:foregroundMark x1="8696" y1="70795" x2="8696" y2="70795"/>
                        <a14:foregroundMark x1="11522" y1="68043" x2="11522" y2="68043"/>
                        <a14:foregroundMark x1="10435" y1="67737" x2="11304" y2="68349"/>
                        <a14:foregroundMark x1="9130" y1="69266" x2="9348" y2="71560"/>
                        <a14:foregroundMark x1="23261" y1="77829" x2="29565" y2="87920"/>
                        <a14:foregroundMark x1="26739" y1="88532" x2="32174" y2="92508"/>
                        <a14:foregroundMark x1="30435" y1="80428" x2="32826" y2="85933"/>
                        <a14:foregroundMark x1="64348" y1="77982" x2="66522" y2="89297"/>
                        <a14:foregroundMark x1="69565" y1="84557" x2="76957" y2="73089"/>
                        <a14:foregroundMark x1="80652" y1="71560" x2="87826" y2="71101"/>
                        <a14:foregroundMark x1="90217" y1="71713" x2="93478" y2="72018"/>
                        <a14:foregroundMark x1="91957" y1="72477" x2="95870" y2="71713"/>
                        <a14:foregroundMark x1="16087" y1="72324" x2="20000" y2="73394"/>
                        <a14:foregroundMark x1="31957" y1="95872" x2="41440" y2="96668"/>
                        <a14:foregroundMark x1="16957" y1="10245" x2="25435" y2="18043"/>
                        <a14:foregroundMark x1="10000" y1="19266" x2="18913" y2="27829"/>
                        <a14:foregroundMark x1="22826" y1="24771" x2="46522" y2="32875"/>
                        <a14:foregroundMark x1="16739" y1="27982" x2="35000" y2="33945"/>
                        <a14:foregroundMark x1="46739" y1="7339" x2="53043" y2="4587"/>
                        <a14:backgroundMark x1="31087" y1="98624" x2="35217" y2="99083"/>
                        <a14:backgroundMark x1="39565" y1="98777" x2="55000" y2="984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477" y="1539410"/>
            <a:ext cx="3740905" cy="531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81455-BC77-8739-5625-D4C1ECC0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서브클래스를 만들어보아요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1BC6E3-8903-1B68-0C6B-D575D6D1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00" y="1766232"/>
            <a:ext cx="6176377" cy="46964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6BF0AD-E12F-5F5F-2DA9-DD9F9ED6E1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441"/>
          <a:stretch/>
        </p:blipFill>
        <p:spPr>
          <a:xfrm>
            <a:off x="7237083" y="1760926"/>
            <a:ext cx="2390793" cy="37470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B1F6B8-3938-FB54-1C6D-5C684CA65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480"/>
          <a:stretch/>
        </p:blipFill>
        <p:spPr>
          <a:xfrm>
            <a:off x="9699182" y="1760926"/>
            <a:ext cx="2390793" cy="16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5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B0362E-E283-BBEF-868E-771467854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36" b="94391" l="9651" r="90349">
                        <a14:foregroundMark x1="25873" y1="35397" x2="35113" y2="58801"/>
                        <a14:foregroundMark x1="35113" y1="58801" x2="29158" y2="79691"/>
                        <a14:foregroundMark x1="31828" y1="36557" x2="37372" y2="42747"/>
                        <a14:foregroundMark x1="27515" y1="35397" x2="35318" y2="35977"/>
                        <a14:foregroundMark x1="35524" y1="44294" x2="25257" y2="56480"/>
                        <a14:foregroundMark x1="25257" y1="56480" x2="28747" y2="61702"/>
                        <a14:foregroundMark x1="14579" y1="48549" x2="13758" y2="70213"/>
                        <a14:foregroundMark x1="13552" y1="68472" x2="11910" y2="78143"/>
                        <a14:foregroundMark x1="12526" y1="81431" x2="26078" y2="67118"/>
                        <a14:foregroundMark x1="17043" y1="64410" x2="16016" y2="74081"/>
                        <a14:foregroundMark x1="17454" y1="69246" x2="24230" y2="61509"/>
                        <a14:foregroundMark x1="28747" y1="63250" x2="40452" y2="67892"/>
                        <a14:foregroundMark x1="37988" y1="62863" x2="45791" y2="69439"/>
                        <a14:foregroundMark x1="42710" y1="61896" x2="48460" y2="72534"/>
                        <a14:foregroundMark x1="46201" y1="75435" x2="48255" y2="87041"/>
                        <a14:foregroundMark x1="49692" y1="84913" x2="48255" y2="91296"/>
                        <a14:foregroundMark x1="24846" y1="66925" x2="21766" y2="90329"/>
                        <a14:foregroundMark x1="37372" y1="75242" x2="37372" y2="94584"/>
                        <a14:foregroundMark x1="24025" y1="82592" x2="34702" y2="92263"/>
                        <a14:foregroundMark x1="21766" y1="91876" x2="37166" y2="92843"/>
                        <a14:foregroundMark x1="19507" y1="94391" x2="37372" y2="94197"/>
                        <a14:foregroundMark x1="37372" y1="94197" x2="51129" y2="94391"/>
                        <a14:foregroundMark x1="45175" y1="39845" x2="45175" y2="39845"/>
                        <a14:foregroundMark x1="47844" y1="36364" x2="47844" y2="36364"/>
                        <a14:foregroundMark x1="50103" y1="19923" x2="64066" y2="10638"/>
                        <a14:foregroundMark x1="65503" y1="9671" x2="83162" y2="27853"/>
                        <a14:foregroundMark x1="83162" y1="27853" x2="83368" y2="29014"/>
                        <a14:foregroundMark x1="55647" y1="7930" x2="68378" y2="7737"/>
                        <a14:foregroundMark x1="68378" y1="7737" x2="77413" y2="8704"/>
                        <a14:foregroundMark x1="74949" y1="4836" x2="83368" y2="11412"/>
                        <a14:foregroundMark x1="88090" y1="9865" x2="90349" y2="18182"/>
                        <a14:foregroundMark x1="89733" y1="18375" x2="88296" y2="30754"/>
                        <a14:foregroundMark x1="88501" y1="28820" x2="87680" y2="34236"/>
                        <a14:foregroundMark x1="80082" y1="35203" x2="71869" y2="36170"/>
                        <a14:foregroundMark x1="68994" y1="32302" x2="53183" y2="22631"/>
                        <a14:foregroundMark x1="49076" y1="13733" x2="52977" y2="11412"/>
                        <a14:foregroundMark x1="50719" y1="19923" x2="55647" y2="26112"/>
                        <a14:foregroundMark x1="51129" y1="27079" x2="58111" y2="313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3336" y="1131884"/>
            <a:ext cx="4639322" cy="49251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34C209-B83E-20E0-8F04-F14A88CEA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88" b="98008" l="3347" r="96862">
                        <a14:foregroundMark x1="70711" y1="50598" x2="70711" y2="75896"/>
                        <a14:foregroundMark x1="67782" y1="45219" x2="75941" y2="51594"/>
                        <a14:foregroundMark x1="78870" y1="64741" x2="93096" y2="83665"/>
                        <a14:foregroundMark x1="91423" y1="77888" x2="93515" y2="87450"/>
                        <a14:foregroundMark x1="90167" y1="91235" x2="76360" y2="91036"/>
                        <a14:foregroundMark x1="96653" y1="87052" x2="97280" y2="90637"/>
                        <a14:foregroundMark x1="85146" y1="71514" x2="73431" y2="59761"/>
                        <a14:foregroundMark x1="67364" y1="49602" x2="66318" y2="68924"/>
                        <a14:foregroundMark x1="64226" y1="47410" x2="65481" y2="41633"/>
                        <a14:foregroundMark x1="69247" y1="45219" x2="65481" y2="58765"/>
                        <a14:foregroundMark x1="62134" y1="48805" x2="67992" y2="68127"/>
                        <a14:foregroundMark x1="62971" y1="52988" x2="60669" y2="60558"/>
                        <a14:foregroundMark x1="74268" y1="53785" x2="75941" y2="55179"/>
                        <a14:foregroundMark x1="75941" y1="54183" x2="77197" y2="57968"/>
                        <a14:foregroundMark x1="81172" y1="60956" x2="85565" y2="72112"/>
                        <a14:foregroundMark x1="84519" y1="61753" x2="88285" y2="68127"/>
                        <a14:foregroundMark x1="82845" y1="58964" x2="88285" y2="65737"/>
                        <a14:foregroundMark x1="74477" y1="52789" x2="77615" y2="56375"/>
                        <a14:foregroundMark x1="76987" y1="54183" x2="76151" y2="52390"/>
                        <a14:foregroundMark x1="77615" y1="56175" x2="80962" y2="60359"/>
                        <a14:foregroundMark x1="45816" y1="84263" x2="31799" y2="89243"/>
                        <a14:foregroundMark x1="25105" y1="79681" x2="35983" y2="79681"/>
                        <a14:foregroundMark x1="35983" y1="79681" x2="48536" y2="79880"/>
                        <a14:foregroundMark x1="40377" y1="81275" x2="27824" y2="82271"/>
                        <a14:foregroundMark x1="20293" y1="80080" x2="27615" y2="90438"/>
                        <a14:foregroundMark x1="24268" y1="89044" x2="38285" y2="96215"/>
                        <a14:foregroundMark x1="54812" y1="90637" x2="68828" y2="90637"/>
                        <a14:foregroundMark x1="56485" y1="98406" x2="72594" y2="94024"/>
                        <a14:foregroundMark x1="16736" y1="7570" x2="8159" y2="21315"/>
                        <a14:foregroundMark x1="7322" y1="22709" x2="37657" y2="27291"/>
                        <a14:foregroundMark x1="26569" y1="29880" x2="32427" y2="32470"/>
                        <a14:foregroundMark x1="3556" y1="22112" x2="3556" y2="18725"/>
                        <a14:foregroundMark x1="21339" y1="10159" x2="48117" y2="20717"/>
                        <a14:foregroundMark x1="28243" y1="13546" x2="43305" y2="9562"/>
                        <a14:foregroundMark x1="23431" y1="7968" x2="43724" y2="7570"/>
                        <a14:foregroundMark x1="18410" y1="2988" x2="21967" y2="3984"/>
                        <a14:foregroundMark x1="39331" y1="4980" x2="56695" y2="13546"/>
                        <a14:foregroundMark x1="46862" y1="3785" x2="64644" y2="17131"/>
                        <a14:foregroundMark x1="62552" y1="7570" x2="71967" y2="17729"/>
                        <a14:foregroundMark x1="57741" y1="6375" x2="70084" y2="15339"/>
                        <a14:foregroundMark x1="73013" y1="11155" x2="76360" y2="23904"/>
                        <a14:foregroundMark x1="77197" y1="11155" x2="77824" y2="24900"/>
                        <a14:foregroundMark x1="76360" y1="20717" x2="74268" y2="28088"/>
                        <a14:foregroundMark x1="73222" y1="30279" x2="38075" y2="25697"/>
                        <a14:foregroundMark x1="38285" y1="25100" x2="15690" y2="17928"/>
                        <a14:foregroundMark x1="6904" y1="25498" x2="26360" y2="32271"/>
                        <a14:foregroundMark x1="54393" y1="39841" x2="54393" y2="39841"/>
                        <a14:foregroundMark x1="56695" y1="43426" x2="56695" y2="434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28722" y="1228397"/>
            <a:ext cx="4553585" cy="47822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422FEA3-97BE-D28A-9B38-F8D2C2E72EDE}"/>
              </a:ext>
            </a:extLst>
          </p:cNvPr>
          <p:cNvSpPr/>
          <p:nvPr/>
        </p:nvSpPr>
        <p:spPr>
          <a:xfrm>
            <a:off x="6526634" y="1685925"/>
            <a:ext cx="2634143" cy="847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ㅇㄹㄴㅇ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693382-E89B-D1AF-AB97-D016FF8FFD34}"/>
              </a:ext>
            </a:extLst>
          </p:cNvPr>
          <p:cNvSpPr/>
          <p:nvPr/>
        </p:nvSpPr>
        <p:spPr>
          <a:xfrm>
            <a:off x="6003722" y="1757625"/>
            <a:ext cx="2541865" cy="77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AE4170-A4F2-18C8-89A8-0F09487B1B1E}"/>
              </a:ext>
            </a:extLst>
          </p:cNvPr>
          <p:cNvSpPr/>
          <p:nvPr/>
        </p:nvSpPr>
        <p:spPr>
          <a:xfrm>
            <a:off x="6210388" y="1536754"/>
            <a:ext cx="2541865" cy="77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7A3E1-DBE4-78C0-02D9-5A77E9798F9F}"/>
              </a:ext>
            </a:extLst>
          </p:cNvPr>
          <p:cNvSpPr/>
          <p:nvPr/>
        </p:nvSpPr>
        <p:spPr>
          <a:xfrm>
            <a:off x="6311317" y="1629033"/>
            <a:ext cx="2541865" cy="77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오늘 점심 뭐 먹지</a:t>
            </a:r>
            <a:r>
              <a:rPr lang="en-US" altLang="ko-KR" sz="2400" b="1" dirty="0">
                <a:solidFill>
                  <a:schemeClr val="tx1"/>
                </a:solidFill>
              </a:rPr>
              <a:t>..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2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C297F-ED00-F4CD-03D5-9BA3955C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데코레이터</a:t>
            </a:r>
            <a:r>
              <a:rPr lang="ko-KR" altLang="en-US" dirty="0"/>
              <a:t> </a:t>
            </a:r>
            <a:r>
              <a:rPr lang="ko-KR" altLang="en-US" dirty="0" err="1"/>
              <a:t>패턴은요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DF191-FB5D-F6FE-BC4A-0E27294C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객체의 결합을 </a:t>
            </a:r>
            <a:r>
              <a:rPr lang="ko-KR" altLang="en-US" dirty="0"/>
              <a:t>통해 </a:t>
            </a:r>
            <a:r>
              <a:rPr lang="ko-KR" altLang="en-US" b="1" dirty="0"/>
              <a:t>기능을 동적으로 유연하게 확장</a:t>
            </a:r>
            <a:r>
              <a:rPr lang="ko-KR" altLang="en-US" dirty="0"/>
              <a:t> 할 수 있게 해주는 패턴</a:t>
            </a:r>
            <a:endParaRPr lang="en-US" altLang="ko-KR" dirty="0"/>
          </a:p>
          <a:p>
            <a:r>
              <a:rPr lang="ko-KR" altLang="en-US" dirty="0"/>
              <a:t>기본 기능에 추가할 수 있는 기능의 종류가 많을 경우에 </a:t>
            </a:r>
            <a:r>
              <a:rPr lang="ko-KR" altLang="en-US" b="1" dirty="0"/>
              <a:t>각 추가 기능을 </a:t>
            </a:r>
            <a:r>
              <a:rPr lang="en-US" altLang="ko-KR" b="1" dirty="0"/>
              <a:t>Decorator </a:t>
            </a:r>
            <a:r>
              <a:rPr lang="ko-KR" altLang="en-US" b="1" dirty="0"/>
              <a:t>클래스로 정의 </a:t>
            </a:r>
            <a:r>
              <a:rPr lang="ko-KR" altLang="en-US" dirty="0"/>
              <a:t>한 후 필요한 </a:t>
            </a:r>
            <a:r>
              <a:rPr lang="en-US" altLang="ko-KR" dirty="0"/>
              <a:t>Decorator </a:t>
            </a:r>
            <a:r>
              <a:rPr lang="ko-KR" altLang="en-US" dirty="0"/>
              <a:t>객체를 조합함으로써 </a:t>
            </a:r>
            <a:r>
              <a:rPr lang="ko-KR" altLang="en-US" b="1" dirty="0"/>
              <a:t>추가 기능의 조합을 설계</a:t>
            </a:r>
          </a:p>
        </p:txBody>
      </p:sp>
    </p:spTree>
    <p:extLst>
      <p:ext uri="{BB962C8B-B14F-4D97-AF65-F5344CB8AC3E}">
        <p14:creationId xmlns:p14="http://schemas.microsoft.com/office/powerpoint/2010/main" val="95266757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115</Words>
  <Application>Microsoft Office PowerPoint</Application>
  <PresentationFormat>와이드스크린</PresentationFormat>
  <Paragraphs>21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Microsoft GothicNeo</vt:lpstr>
      <vt:lpstr>Microsoft GothicNeo Light</vt:lpstr>
      <vt:lpstr>Arial</vt:lpstr>
      <vt:lpstr>Wingdings</vt:lpstr>
      <vt:lpstr>FrostyVTI</vt:lpstr>
      <vt:lpstr>헤드퍼스트 디자인 패턴</vt:lpstr>
      <vt:lpstr>시작하기 전에..</vt:lpstr>
      <vt:lpstr>1장에서는..</vt:lpstr>
      <vt:lpstr>오리가 너무 많아 지면 어떻게 하죠?</vt:lpstr>
      <vt:lpstr>초대형 커피 전문점</vt:lpstr>
      <vt:lpstr>우리는1장에서 배웠잖아요</vt:lpstr>
      <vt:lpstr>서브클래스를 만들어보아요</vt:lpstr>
      <vt:lpstr>PowerPoint 프레젠테이션</vt:lpstr>
      <vt:lpstr>데코레이터 패턴은요</vt:lpstr>
      <vt:lpstr>PowerPoint 프레젠테이션</vt:lpstr>
      <vt:lpstr>커피 주문 시스템에 데코레이터 패턴 적용하기</vt:lpstr>
      <vt:lpstr>두유를 추가하고 휘핑크림을 얹은 더블 모카 한잔 주세요.</vt:lpstr>
      <vt:lpstr>실전 돌입하기</vt:lpstr>
      <vt:lpstr>커피 주문 시스템 테스트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헤드퍼스트 디자인 패턴</dc:title>
  <dc:creator>용희 유</dc:creator>
  <cp:lastModifiedBy>용희 유</cp:lastModifiedBy>
  <cp:revision>1</cp:revision>
  <dcterms:created xsi:type="dcterms:W3CDTF">2023-09-11T13:32:42Z</dcterms:created>
  <dcterms:modified xsi:type="dcterms:W3CDTF">2023-09-11T15:42:03Z</dcterms:modified>
</cp:coreProperties>
</file>