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9" r:id="rId5"/>
    <p:sldId id="272" r:id="rId6"/>
    <p:sldId id="271" r:id="rId7"/>
    <p:sldId id="266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16"/>
  </p:normalViewPr>
  <p:slideViewPr>
    <p:cSldViewPr snapToGrid="0" snapToObjects="1">
      <p:cViewPr varScale="1">
        <p:scale>
          <a:sx n="145" d="100"/>
          <a:sy n="145" d="100"/>
        </p:scale>
        <p:origin x="1092" y="13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1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3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4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1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7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en-US" altLang="ko-KR" sz="6000" dirty="0"/>
              <a:t>Chapter 06.</a:t>
            </a:r>
            <a:r>
              <a:rPr lang="ko-KR" altLang="en-US" sz="6000" dirty="0"/>
              <a:t> 커맨드 패턴</a:t>
            </a:r>
          </a:p>
        </p:txBody>
      </p:sp>
    </p:spTree>
    <p:extLst>
      <p:ext uri="{BB962C8B-B14F-4D97-AF65-F5344CB8AC3E}">
        <p14:creationId xmlns:p14="http://schemas.microsoft.com/office/powerpoint/2010/main" val="110818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AD04A8-8D56-75B1-029F-930D95EF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9" y="212897"/>
            <a:ext cx="2457793" cy="1143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B904F5-A5BC-9E5E-C1EB-253C50E6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1" y="1433535"/>
            <a:ext cx="4305901" cy="1162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4AE9C9-D25A-B6C4-AC2E-DFDAC4BFD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1" y="2812174"/>
            <a:ext cx="6487430" cy="33913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6E6E68-B0F1-803C-80F1-673811B85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261" y="2802647"/>
            <a:ext cx="551574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2B87C4-D9D0-2A28-D425-9408363C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11" y="0"/>
            <a:ext cx="5512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0A7D6B-5DCB-290A-499A-7A7D576CE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7" y="0"/>
            <a:ext cx="623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8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520D45-E549-F9BC-D13A-1511D110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76070"/>
            <a:ext cx="5563376" cy="390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A323CB-E9E7-65E6-A080-FD1FF51B6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764067"/>
            <a:ext cx="7030957" cy="57569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D11E6C-B052-3336-C36B-05D95586B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1548"/>
            <a:ext cx="4533900" cy="62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2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E9F7D7-0E5D-38B1-7588-4E81A754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61522"/>
            <a:ext cx="7525800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9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B4AE6E-B376-D164-FCDA-F1EBBF7E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6" y="57700"/>
            <a:ext cx="6211167" cy="466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847960-335B-2EE7-9049-D7841EEA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3" y="761087"/>
            <a:ext cx="5325218" cy="3743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83BBEA-537F-24D0-617A-87DB9CAF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83" y="4616039"/>
            <a:ext cx="5794726" cy="19942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97B181-6110-0154-C0B7-75EADCC87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330" y="640643"/>
            <a:ext cx="4566823" cy="30695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A49D72-A018-58FF-1FAB-55384D4B9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330" y="3922862"/>
            <a:ext cx="4566823" cy="4369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D0FC09A-6625-343E-97AE-A92E7A1D5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329" y="4504934"/>
            <a:ext cx="4566823" cy="11661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1FC5640-FD2B-19B9-F33C-3E80F338A5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5310" y="4447010"/>
            <a:ext cx="1490788" cy="18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6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1C39C-D780-36D5-A019-881CA0FE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패턴의 구현 가능한 기능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99D88-CDDC-4FC2-28D4-EC807A3E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9831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리모트</a:t>
            </a:r>
            <a:r>
              <a:rPr lang="ko-KR" altLang="en-US" dirty="0"/>
              <a:t> 컨트롤러 </a:t>
            </a:r>
            <a:endParaRPr lang="en-US" altLang="ko-KR" dirty="0"/>
          </a:p>
          <a:p>
            <a:pPr lvl="1"/>
            <a:r>
              <a:rPr lang="ko-KR" altLang="en-US" dirty="0"/>
              <a:t>기능 정의</a:t>
            </a:r>
            <a:r>
              <a:rPr lang="en-US" altLang="ko-KR" dirty="0"/>
              <a:t>, </a:t>
            </a:r>
            <a:r>
              <a:rPr lang="ko-KR" altLang="en-US" dirty="0"/>
              <a:t>동일한 메소드로 실행</a:t>
            </a:r>
            <a:r>
              <a:rPr lang="en-US" altLang="ko-KR" dirty="0"/>
              <a:t>, </a:t>
            </a:r>
            <a:r>
              <a:rPr lang="ko-KR" altLang="en-US" dirty="0"/>
              <a:t>기능 수행</a:t>
            </a:r>
            <a:endParaRPr lang="en-US" altLang="ko-KR" dirty="0"/>
          </a:p>
          <a:p>
            <a:r>
              <a:rPr lang="en-US" altLang="ko-KR" dirty="0"/>
              <a:t>Undo</a:t>
            </a:r>
            <a:r>
              <a:rPr lang="ko-KR" altLang="en-US" dirty="0"/>
              <a:t> </a:t>
            </a:r>
            <a:r>
              <a:rPr lang="en-US" altLang="ko-KR" dirty="0"/>
              <a:t>Redo - </a:t>
            </a:r>
            <a:r>
              <a:rPr lang="en-US" altLang="ko-KR" dirty="0" err="1"/>
              <a:t>HistoryManager</a:t>
            </a:r>
            <a:endParaRPr lang="en-US" altLang="ko-KR" dirty="0"/>
          </a:p>
          <a:p>
            <a:pPr lvl="1"/>
            <a:r>
              <a:rPr lang="ko-KR" altLang="en-US" dirty="0"/>
              <a:t>작업 내역을 저장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실행과 이전 상태로 되돌리는 메소드 정의</a:t>
            </a:r>
            <a:endParaRPr lang="en-US" altLang="ko-KR" dirty="0"/>
          </a:p>
          <a:p>
            <a:pPr lvl="1"/>
            <a:r>
              <a:rPr lang="ko-KR" altLang="en-US" dirty="0"/>
              <a:t>이전 상태로 되돌리고</a:t>
            </a:r>
            <a:r>
              <a:rPr lang="en-US" altLang="ko-KR" dirty="0"/>
              <a:t>, </a:t>
            </a:r>
            <a:r>
              <a:rPr lang="ko-KR" altLang="en-US" dirty="0"/>
              <a:t>새로운 작업을 하면 덮어 씌워야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5386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1C39C-D780-36D5-A019-881CA0FE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패턴의 구현 가능한 기능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99D88-CDDC-4FC2-28D4-EC807A3E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983163"/>
          </a:xfrm>
        </p:spPr>
        <p:txBody>
          <a:bodyPr>
            <a:normAutofit/>
          </a:bodyPr>
          <a:lstStyle/>
          <a:p>
            <a:r>
              <a:rPr lang="en-US" altLang="ko-KR" dirty="0"/>
              <a:t>Save Load</a:t>
            </a:r>
          </a:p>
          <a:p>
            <a:pPr lvl="1"/>
            <a:r>
              <a:rPr lang="ko-KR" altLang="en-US" dirty="0"/>
              <a:t>여러 방법이 존재 함</a:t>
            </a:r>
            <a:endParaRPr lang="en-US" altLang="ko-KR" dirty="0"/>
          </a:p>
          <a:p>
            <a:pPr lvl="2"/>
            <a:r>
              <a:rPr lang="ko-KR" altLang="en-US" dirty="0"/>
              <a:t>이전 작업 리스트를 저장</a:t>
            </a:r>
            <a:r>
              <a:rPr lang="en-US" altLang="ko-KR" dirty="0"/>
              <a:t>.</a:t>
            </a:r>
            <a:r>
              <a:rPr lang="ko-KR" altLang="en-US" dirty="0"/>
              <a:t> 매크로를 통해 작업을 동일하게 수행하여 만듦</a:t>
            </a:r>
            <a:endParaRPr lang="en-US" altLang="ko-KR" dirty="0"/>
          </a:p>
          <a:p>
            <a:pPr lvl="2"/>
            <a:r>
              <a:rPr lang="ko-KR" altLang="en-US" dirty="0"/>
              <a:t>구조가 존재 하다면</a:t>
            </a:r>
            <a:r>
              <a:rPr lang="en-US" altLang="ko-KR" dirty="0"/>
              <a:t>, JSON</a:t>
            </a:r>
            <a:r>
              <a:rPr lang="ko-KR" altLang="en-US" dirty="0"/>
              <a:t>으로 저장</a:t>
            </a:r>
            <a:r>
              <a:rPr lang="en-US" altLang="ko-KR" dirty="0"/>
              <a:t> </a:t>
            </a:r>
            <a:r>
              <a:rPr lang="ko-KR" altLang="en-US" dirty="0"/>
              <a:t>후 상위 객체 부터 제작 하면 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623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64" y="274638"/>
            <a:ext cx="5381442" cy="1143000"/>
          </a:xfrm>
        </p:spPr>
        <p:txBody>
          <a:bodyPr/>
          <a:lstStyle/>
          <a:p>
            <a:pPr lvl="0" algn="l">
              <a:defRPr/>
            </a:pPr>
            <a:r>
              <a:rPr lang="ko-KR" altLang="en-US" dirty="0"/>
              <a:t>커맨드 패턴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164" y="1600200"/>
            <a:ext cx="6802380" cy="1569660"/>
          </a:xfr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요청 내역을 객체로 캡슐화</a:t>
            </a:r>
            <a:br>
              <a:rPr lang="en-US" altLang="ko-KR" dirty="0"/>
            </a:br>
            <a:r>
              <a:rPr lang="ko-KR" altLang="en-US" dirty="0"/>
              <a:t>객체를 서로 다른 요청 내역에 따라 </a:t>
            </a:r>
            <a:br>
              <a:rPr lang="en-US" altLang="ko-KR" dirty="0"/>
            </a:br>
            <a:r>
              <a:rPr lang="ko-KR" altLang="en-US" dirty="0"/>
              <a:t>매개변수화 할 수 있음</a:t>
            </a:r>
            <a:r>
              <a:rPr lang="en-US" altLang="ko-KR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4E458D-0304-B606-5880-27F117C8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610" y="1670919"/>
            <a:ext cx="2420226" cy="33418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2DE47E-59F0-2251-4A43-0035C8C2C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60" y="1333521"/>
            <a:ext cx="2724272" cy="401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6773" y="274638"/>
            <a:ext cx="7245624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커맨드 패턴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6773" y="1600200"/>
            <a:ext cx="7245624" cy="50426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리시버 안에 행동을 정의 해 놓음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 err="1"/>
              <a:t>커맨더가</a:t>
            </a:r>
            <a:r>
              <a:rPr lang="ko-KR" altLang="en-US" dirty="0"/>
              <a:t> 실행</a:t>
            </a:r>
            <a:r>
              <a:rPr lang="en-US" altLang="ko-KR" dirty="0"/>
              <a:t>! </a:t>
            </a:r>
            <a:r>
              <a:rPr lang="ko-KR" altLang="en-US" dirty="0"/>
              <a:t>하면 정의된 행동을</a:t>
            </a:r>
            <a:br>
              <a:rPr lang="en-US" altLang="ko-KR" dirty="0"/>
            </a:br>
            <a:r>
              <a:rPr lang="ko-KR" altLang="en-US" dirty="0"/>
              <a:t>실행함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확장하면 큐 나 리스트를 이용한</a:t>
            </a:r>
            <a:br>
              <a:rPr lang="en-US" altLang="ko-KR" dirty="0"/>
            </a:br>
            <a:r>
              <a:rPr lang="ko-KR" altLang="en-US" dirty="0"/>
              <a:t> 실행 취소도 구현 가능 함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C6C2D-7DE4-1944-79A7-8803BDA8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39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627D0-F711-B156-D8B8-BD62847D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857500"/>
            <a:ext cx="10972798" cy="1143000"/>
          </a:xfrm>
        </p:spPr>
        <p:txBody>
          <a:bodyPr>
            <a:normAutofit/>
          </a:bodyPr>
          <a:lstStyle/>
          <a:p>
            <a:r>
              <a:rPr lang="ko-KR" altLang="en-US" dirty="0"/>
              <a:t>예시 코드 </a:t>
            </a:r>
            <a:r>
              <a:rPr lang="en-US" altLang="ko-KR" dirty="0"/>
              <a:t>: </a:t>
            </a:r>
            <a:r>
              <a:rPr lang="ko-KR" altLang="en-US" dirty="0"/>
              <a:t>리모컨 만들기</a:t>
            </a:r>
          </a:p>
        </p:txBody>
      </p:sp>
    </p:spTree>
    <p:extLst>
      <p:ext uri="{BB962C8B-B14F-4D97-AF65-F5344CB8AC3E}">
        <p14:creationId xmlns:p14="http://schemas.microsoft.com/office/powerpoint/2010/main" val="306963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53D8EC-F2A5-A825-9459-9CC10FE3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92" y="0"/>
            <a:ext cx="7256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1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A0E381-F7AD-63C4-AF4F-D9D7CD1C6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31" y="70969"/>
            <a:ext cx="7840169" cy="671606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D584404-1F37-CB57-DF3B-E21658D6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34" y="439099"/>
            <a:ext cx="4389865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구조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3C95601-E1FF-D0E2-CB2E-E22024DB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034" y="1778465"/>
            <a:ext cx="4389865" cy="4525963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클라이언트 </a:t>
            </a:r>
            <a:r>
              <a:rPr lang="ko-KR" altLang="en-US" dirty="0" err="1"/>
              <a:t>부분에서리시버를</a:t>
            </a:r>
            <a:r>
              <a:rPr lang="ko-KR" altLang="en-US" dirty="0"/>
              <a:t> 생성함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execute() </a:t>
            </a:r>
            <a:r>
              <a:rPr lang="ko-KR" altLang="en-US" dirty="0"/>
              <a:t>호출 시</a:t>
            </a:r>
            <a:br>
              <a:rPr lang="en-US" altLang="ko-KR" dirty="0"/>
            </a:br>
            <a:r>
              <a:rPr lang="ko-KR" altLang="en-US" dirty="0"/>
              <a:t>리시버에서 정의된</a:t>
            </a:r>
            <a:br>
              <a:rPr lang="en-US" altLang="ko-KR" dirty="0"/>
            </a:br>
            <a:r>
              <a:rPr lang="ko-KR" altLang="en-US" dirty="0"/>
              <a:t>행동을 수행함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84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86C3D0-E6A5-9C1B-72AB-DA62498C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904354" cy="64073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078785-B1B8-2FE0-7A3E-7A17EC23E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355" y="0"/>
            <a:ext cx="5860443" cy="32955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572E56-896D-CEFB-A576-71D639A39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355" y="3316928"/>
            <a:ext cx="3963651" cy="329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3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4BA23C-05A8-2184-A2A5-D3B7D59A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5" y="0"/>
            <a:ext cx="5818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DABCC3-303B-D1FD-4259-2E8F0DE7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" y="72776"/>
            <a:ext cx="7335274" cy="2410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9F1064-BF75-6096-A641-168DD83D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4" y="2601734"/>
            <a:ext cx="7410450" cy="2809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4A8FE1-CA16-2679-53A2-626F9847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744" y="332439"/>
            <a:ext cx="3924848" cy="11145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E39426-69D7-FEE4-5B36-758DE862A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323" y="1549357"/>
            <a:ext cx="3867690" cy="9335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97FEE1-1937-4219-34A0-5DB0DE8F7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323" y="2585274"/>
            <a:ext cx="384863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22556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160</Words>
  <Application>Microsoft Office PowerPoint</Application>
  <PresentationFormat>와이드스크린</PresentationFormat>
  <Paragraphs>27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한컴오피스</vt:lpstr>
      <vt:lpstr>Chapter 06. 커맨드 패턴</vt:lpstr>
      <vt:lpstr>커맨드 패턴 정의</vt:lpstr>
      <vt:lpstr>커맨드 패턴 요약</vt:lpstr>
      <vt:lpstr>예시 코드 : 리모컨 만들기</vt:lpstr>
      <vt:lpstr>PowerPoint 프레젠테이션</vt:lpstr>
      <vt:lpstr>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커맨드 패턴의 구현 가능한 기능 요약</vt:lpstr>
      <vt:lpstr>커맨드 패턴의 구현 가능한 기능 요약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02. 옵저버 패턴</dc:title>
  <dc:creator>note3</dc:creator>
  <cp:lastModifiedBy>youngbeom park</cp:lastModifiedBy>
  <cp:revision>38</cp:revision>
  <dcterms:created xsi:type="dcterms:W3CDTF">2023-08-29T10:50:34Z</dcterms:created>
  <dcterms:modified xsi:type="dcterms:W3CDTF">2023-09-19T12:27:05Z</dcterms:modified>
  <cp:version>12.0.0.2372</cp:version>
</cp:coreProperties>
</file>