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23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41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1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916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538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3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17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61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172C850-C380-499A-A46A-EDEE91FBFB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AA978B-BC27-470E-8120-391CE1257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B1DEA-CE7D-C36D-809F-4C75E9020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객체들에게 연락 돌리기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47E72-86EB-4354-5974-01ED3C1F5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&lt;</a:t>
            </a:r>
            <a:r>
              <a:rPr lang="ko-KR" altLang="en-US" dirty="0" err="1">
                <a:latin typeface="+mj-ea"/>
                <a:ea typeface="+mj-ea"/>
              </a:rPr>
              <a:t>옵저버</a:t>
            </a:r>
            <a:r>
              <a:rPr lang="ko-KR" altLang="en-US" dirty="0">
                <a:latin typeface="+mj-ea"/>
                <a:ea typeface="+mj-ea"/>
              </a:rPr>
              <a:t> 패턴</a:t>
            </a:r>
            <a:r>
              <a:rPr lang="en-US" altLang="ko-KR" dirty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D093F-4FE5-FB73-FFE2-0B75DD5822ED}"/>
              </a:ext>
            </a:extLst>
          </p:cNvPr>
          <p:cNvSpPr txBox="1"/>
          <p:nvPr/>
        </p:nvSpPr>
        <p:spPr>
          <a:xfrm>
            <a:off x="902208" y="34381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양원석</a:t>
            </a:r>
          </a:p>
        </p:txBody>
      </p:sp>
    </p:spTree>
    <p:extLst>
      <p:ext uri="{BB962C8B-B14F-4D97-AF65-F5344CB8AC3E}">
        <p14:creationId xmlns:p14="http://schemas.microsoft.com/office/powerpoint/2010/main" val="349018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5EE648C-6A00-C071-7FF2-567588E0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95" y="2116836"/>
            <a:ext cx="10056410" cy="262432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패턴은 한 객체의 상태가 바뀌면 그 객체에 의존하는 다른 객체에게 연락이 가고 자동으로 내용이 갱신되는 방식으로</a:t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/>
              <a:t>일대다 의존성</a:t>
            </a:r>
            <a:r>
              <a:rPr lang="en-US" altLang="ko-KR" dirty="0"/>
              <a:t>’</a:t>
            </a:r>
            <a:r>
              <a:rPr lang="ko-KR" altLang="en-US" dirty="0"/>
              <a:t>을 정의합니다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9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2DFC-F6D0-4C7F-C265-425BDE56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esign Pattern] 옵저버 패턴(Observer Pattern) 이야기 #1 (예제 포함)">
            <a:extLst>
              <a:ext uri="{FF2B5EF4-FFF2-40B4-BE49-F238E27FC236}">
                <a16:creationId xmlns:a16="http://schemas.microsoft.com/office/drawing/2014/main" id="{EFEFAFD4-347D-9F41-036D-07559237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119188"/>
            <a:ext cx="67627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2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7CBFB6A-1619-8ED5-28D9-9609A2D4A23A}"/>
              </a:ext>
            </a:extLst>
          </p:cNvPr>
          <p:cNvSpPr/>
          <p:nvPr/>
        </p:nvSpPr>
        <p:spPr>
          <a:xfrm>
            <a:off x="536896" y="1356248"/>
            <a:ext cx="3481432" cy="138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interface Subject {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void </a:t>
            </a:r>
            <a:r>
              <a:rPr lang="en-US" altLang="ko-KR" sz="1200" dirty="0" err="1">
                <a:solidFill>
                  <a:schemeClr val="tx1"/>
                </a:solidFill>
              </a:rPr>
              <a:t>registerObserver</a:t>
            </a:r>
            <a:r>
              <a:rPr lang="en-US" altLang="ko-KR" sz="1200" dirty="0">
                <a:solidFill>
                  <a:schemeClr val="tx1"/>
                </a:solidFill>
              </a:rPr>
              <a:t>(Observer o);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void </a:t>
            </a:r>
            <a:r>
              <a:rPr lang="en-US" altLang="ko-KR" sz="1200" dirty="0" err="1">
                <a:solidFill>
                  <a:schemeClr val="tx1"/>
                </a:solidFill>
              </a:rPr>
              <a:t>removeObserver</a:t>
            </a:r>
            <a:r>
              <a:rPr lang="en-US" altLang="ko-KR" sz="1200" dirty="0">
                <a:solidFill>
                  <a:schemeClr val="tx1"/>
                </a:solidFill>
              </a:rPr>
              <a:t>(Observer o);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void </a:t>
            </a:r>
            <a:r>
              <a:rPr lang="en-US" altLang="ko-KR" sz="1200" dirty="0" err="1">
                <a:solidFill>
                  <a:schemeClr val="tx1"/>
                </a:solidFill>
              </a:rPr>
              <a:t>notifyObservers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7208B-C8DE-4FA8-A477-B41F4A0631B7}"/>
              </a:ext>
            </a:extLst>
          </p:cNvPr>
          <p:cNvSpPr txBox="1"/>
          <p:nvPr/>
        </p:nvSpPr>
        <p:spPr>
          <a:xfrm>
            <a:off x="536895" y="986915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주제 인터페이스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CC6DE-8BD0-8730-3334-A410AA1D0611}"/>
              </a:ext>
            </a:extLst>
          </p:cNvPr>
          <p:cNvSpPr txBox="1"/>
          <p:nvPr/>
        </p:nvSpPr>
        <p:spPr>
          <a:xfrm>
            <a:off x="4194495" y="99672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인터페이스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174551-7E9C-CC84-060E-9C6A8B24A503}"/>
              </a:ext>
            </a:extLst>
          </p:cNvPr>
          <p:cNvSpPr/>
          <p:nvPr/>
        </p:nvSpPr>
        <p:spPr>
          <a:xfrm>
            <a:off x="4194495" y="1366054"/>
            <a:ext cx="3481432" cy="138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interface Observer {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void update(float temperature, float humidity, float pressure);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11F37-9E05-4DC2-49B4-D3320A5832AA}"/>
              </a:ext>
            </a:extLst>
          </p:cNvPr>
          <p:cNvSpPr txBox="1"/>
          <p:nvPr/>
        </p:nvSpPr>
        <p:spPr>
          <a:xfrm>
            <a:off x="7852094" y="986915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디스플레이 인터페이스 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49EF95-A3CA-E7B4-673B-6DA2DD3713FD}"/>
              </a:ext>
            </a:extLst>
          </p:cNvPr>
          <p:cNvSpPr/>
          <p:nvPr/>
        </p:nvSpPr>
        <p:spPr>
          <a:xfrm>
            <a:off x="7852094" y="1356247"/>
            <a:ext cx="3481432" cy="1387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interface </a:t>
            </a:r>
            <a:r>
              <a:rPr lang="en-US" altLang="ko-KR" sz="1200" dirty="0" err="1">
                <a:solidFill>
                  <a:schemeClr val="tx1"/>
                </a:solidFill>
              </a:rPr>
              <a:t>DisplayElement</a:t>
            </a:r>
            <a:r>
              <a:rPr lang="en-US" altLang="ko-KR" sz="120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void display();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D37527-A6F9-7F6E-371B-D66FC1773F36}"/>
              </a:ext>
            </a:extLst>
          </p:cNvPr>
          <p:cNvSpPr/>
          <p:nvPr/>
        </p:nvSpPr>
        <p:spPr>
          <a:xfrm>
            <a:off x="148555" y="62218"/>
            <a:ext cx="3966245" cy="6733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public class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</a:t>
            </a:r>
            <a:r>
              <a:rPr lang="en-US" altLang="ko-KR" sz="800" dirty="0">
                <a:solidFill>
                  <a:schemeClr val="tx1"/>
                </a:solidFill>
              </a:rPr>
              <a:t> implements Subject {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private float temperature;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private float humidity;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private float pressure;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private List&lt;Observer&gt; observers;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</a:t>
            </a:r>
            <a:r>
              <a:rPr lang="en-US" altLang="ko-KR" sz="8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observers = new </a:t>
            </a:r>
            <a:r>
              <a:rPr lang="en-US" altLang="ko-KR" sz="800" dirty="0" err="1">
                <a:solidFill>
                  <a:schemeClr val="tx1"/>
                </a:solidFill>
              </a:rPr>
              <a:t>ArrayList</a:t>
            </a:r>
            <a:r>
              <a:rPr lang="en-US" altLang="ko-KR" sz="800" dirty="0">
                <a:solidFill>
                  <a:schemeClr val="tx1"/>
                </a:solidFill>
              </a:rPr>
              <a:t>&lt;Observer&gt;();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</a:t>
            </a:r>
            <a:r>
              <a:rPr lang="en-US" altLang="ko-KR" sz="800" dirty="0" err="1">
                <a:solidFill>
                  <a:schemeClr val="tx1"/>
                </a:solidFill>
              </a:rPr>
              <a:t>registerObserver</a:t>
            </a:r>
            <a:r>
              <a:rPr lang="en-US" altLang="ko-KR" sz="800" dirty="0">
                <a:solidFill>
                  <a:schemeClr val="tx1"/>
                </a:solidFill>
              </a:rPr>
              <a:t>(Observer o)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observers.add</a:t>
            </a:r>
            <a:r>
              <a:rPr lang="en-US" altLang="ko-KR" sz="800" dirty="0">
                <a:solidFill>
                  <a:schemeClr val="tx1"/>
                </a:solidFill>
              </a:rPr>
              <a:t>(o);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</a:t>
            </a:r>
            <a:r>
              <a:rPr lang="en-US" altLang="ko-KR" sz="800" dirty="0" err="1">
                <a:solidFill>
                  <a:schemeClr val="tx1"/>
                </a:solidFill>
              </a:rPr>
              <a:t>removeObserver</a:t>
            </a:r>
            <a:r>
              <a:rPr lang="en-US" altLang="ko-KR" sz="800" dirty="0">
                <a:solidFill>
                  <a:schemeClr val="tx1"/>
                </a:solidFill>
              </a:rPr>
              <a:t>(Observer o)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observers.remove</a:t>
            </a:r>
            <a:r>
              <a:rPr lang="en-US" altLang="ko-KR" sz="800" dirty="0">
                <a:solidFill>
                  <a:schemeClr val="tx1"/>
                </a:solidFill>
              </a:rPr>
              <a:t>(o);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</a:t>
            </a:r>
            <a:r>
              <a:rPr lang="en-US" altLang="ko-KR" sz="800" dirty="0" err="1">
                <a:solidFill>
                  <a:schemeClr val="tx1"/>
                </a:solidFill>
              </a:rPr>
              <a:t>notifyObservers</a:t>
            </a:r>
            <a:r>
              <a:rPr lang="en-US" altLang="ko-KR" sz="8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for(Observer </a:t>
            </a:r>
            <a:r>
              <a:rPr lang="en-US" altLang="ko-KR" sz="800" dirty="0" err="1">
                <a:solidFill>
                  <a:schemeClr val="tx1"/>
                </a:solidFill>
              </a:rPr>
              <a:t>observer</a:t>
            </a:r>
            <a:r>
              <a:rPr lang="en-US" altLang="ko-KR" sz="800" dirty="0">
                <a:solidFill>
                  <a:schemeClr val="tx1"/>
                </a:solidFill>
              </a:rPr>
              <a:t>: observers)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observer.update</a:t>
            </a:r>
            <a:r>
              <a:rPr lang="en-US" altLang="ko-KR" sz="800" dirty="0">
                <a:solidFill>
                  <a:schemeClr val="tx1"/>
                </a:solidFill>
              </a:rPr>
              <a:t>(temperature, humidity, pressure);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</a:t>
            </a:r>
            <a:r>
              <a:rPr lang="en-US" altLang="ko-KR" sz="800" dirty="0" err="1">
                <a:solidFill>
                  <a:schemeClr val="tx1"/>
                </a:solidFill>
              </a:rPr>
              <a:t>measurementsChanged</a:t>
            </a:r>
            <a:r>
              <a:rPr lang="en-US" altLang="ko-KR" sz="8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notifyObservers</a:t>
            </a:r>
            <a:r>
              <a:rPr lang="en-US" altLang="ko-KR" sz="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</a:t>
            </a:r>
            <a:r>
              <a:rPr lang="en-US" altLang="ko-KR" sz="800" dirty="0" err="1">
                <a:solidFill>
                  <a:schemeClr val="tx1"/>
                </a:solidFill>
              </a:rPr>
              <a:t>setWeatherData</a:t>
            </a:r>
            <a:r>
              <a:rPr lang="en-US" altLang="ko-KR" sz="800" dirty="0">
                <a:solidFill>
                  <a:schemeClr val="tx1"/>
                </a:solidFill>
              </a:rPr>
              <a:t>(float temperature, float humidity, float pressure)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this.temperature</a:t>
            </a:r>
            <a:r>
              <a:rPr lang="en-US" altLang="ko-KR" sz="800" dirty="0">
                <a:solidFill>
                  <a:schemeClr val="tx1"/>
                </a:solidFill>
              </a:rPr>
              <a:t> = temperature;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this.humidity</a:t>
            </a:r>
            <a:r>
              <a:rPr lang="en-US" altLang="ko-KR" sz="800" dirty="0">
                <a:solidFill>
                  <a:schemeClr val="tx1"/>
                </a:solidFill>
              </a:rPr>
              <a:t> = humidity;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this.pressure</a:t>
            </a:r>
            <a:r>
              <a:rPr lang="en-US" altLang="ko-KR" sz="800" dirty="0">
                <a:solidFill>
                  <a:schemeClr val="tx1"/>
                </a:solidFill>
              </a:rPr>
              <a:t> = pressure;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measurementsChanged</a:t>
            </a:r>
            <a:r>
              <a:rPr lang="en-US" altLang="ko-KR" sz="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float </a:t>
            </a:r>
            <a:r>
              <a:rPr lang="en-US" altLang="ko-KR" sz="800" dirty="0" err="1">
                <a:solidFill>
                  <a:schemeClr val="tx1"/>
                </a:solidFill>
              </a:rPr>
              <a:t>getTemperature</a:t>
            </a:r>
            <a:r>
              <a:rPr lang="en-US" altLang="ko-KR" sz="8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return </a:t>
            </a:r>
            <a:r>
              <a:rPr lang="en-US" altLang="ko-KR" sz="800" dirty="0" err="1">
                <a:solidFill>
                  <a:schemeClr val="tx1"/>
                </a:solidFill>
              </a:rPr>
              <a:t>this.temperature</a:t>
            </a:r>
            <a:r>
              <a:rPr lang="en-US" altLang="ko-KR" sz="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float </a:t>
            </a:r>
            <a:r>
              <a:rPr lang="en-US" altLang="ko-KR" sz="800" dirty="0" err="1">
                <a:solidFill>
                  <a:schemeClr val="tx1"/>
                </a:solidFill>
              </a:rPr>
              <a:t>getHumidity</a:t>
            </a:r>
            <a:r>
              <a:rPr lang="en-US" altLang="ko-KR" sz="8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return </a:t>
            </a:r>
            <a:r>
              <a:rPr lang="en-US" altLang="ko-KR" sz="800" dirty="0" err="1">
                <a:solidFill>
                  <a:schemeClr val="tx1"/>
                </a:solidFill>
              </a:rPr>
              <a:t>this.humidity</a:t>
            </a:r>
            <a:r>
              <a:rPr lang="en-US" altLang="ko-KR" sz="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float </a:t>
            </a:r>
            <a:r>
              <a:rPr lang="en-US" altLang="ko-KR" sz="800" dirty="0" err="1">
                <a:solidFill>
                  <a:schemeClr val="tx1"/>
                </a:solidFill>
              </a:rPr>
              <a:t>getPressure</a:t>
            </a:r>
            <a:r>
              <a:rPr lang="en-US" altLang="ko-KR" sz="8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return </a:t>
            </a:r>
            <a:r>
              <a:rPr lang="en-US" altLang="ko-KR" sz="800" dirty="0" err="1">
                <a:solidFill>
                  <a:schemeClr val="tx1"/>
                </a:solidFill>
              </a:rPr>
              <a:t>this.pressure</a:t>
            </a:r>
            <a:r>
              <a:rPr lang="en-US" altLang="ko-KR" sz="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686136-795C-2BB3-B8E2-76322A723625}"/>
              </a:ext>
            </a:extLst>
          </p:cNvPr>
          <p:cNvSpPr/>
          <p:nvPr/>
        </p:nvSpPr>
        <p:spPr>
          <a:xfrm>
            <a:off x="4178300" y="1270170"/>
            <a:ext cx="3817690" cy="274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public class </a:t>
            </a:r>
            <a:r>
              <a:rPr lang="en-US" altLang="ko-KR" sz="800" dirty="0" err="1">
                <a:solidFill>
                  <a:schemeClr val="tx1"/>
                </a:solidFill>
              </a:rPr>
              <a:t>CurrentConditionsDisplay</a:t>
            </a:r>
            <a:r>
              <a:rPr lang="en-US" altLang="ko-KR" sz="800" dirty="0">
                <a:solidFill>
                  <a:schemeClr val="tx1"/>
                </a:solidFill>
              </a:rPr>
              <a:t> implements Observer, </a:t>
            </a:r>
            <a:r>
              <a:rPr lang="en-US" altLang="ko-KR" sz="800" dirty="0" err="1">
                <a:solidFill>
                  <a:schemeClr val="tx1"/>
                </a:solidFill>
              </a:rPr>
              <a:t>DisplayElement</a:t>
            </a:r>
            <a:r>
              <a:rPr lang="en-US" altLang="ko-KR" sz="800" dirty="0">
                <a:solidFill>
                  <a:schemeClr val="tx1"/>
                </a:solidFill>
              </a:rPr>
              <a:t> {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private float temperature;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private float humidity;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update(float temperature, float humidity, float pressure)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this.temperature</a:t>
            </a:r>
            <a:r>
              <a:rPr lang="en-US" altLang="ko-KR" sz="800" dirty="0">
                <a:solidFill>
                  <a:schemeClr val="tx1"/>
                </a:solidFill>
              </a:rPr>
              <a:t> = temperature;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this.humidity</a:t>
            </a:r>
            <a:r>
              <a:rPr lang="en-US" altLang="ko-KR" sz="800" dirty="0">
                <a:solidFill>
                  <a:schemeClr val="tx1"/>
                </a:solidFill>
              </a:rPr>
              <a:t> = humidity;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display();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void display()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800" dirty="0">
                <a:solidFill>
                  <a:schemeClr val="tx1"/>
                </a:solidFill>
              </a:rPr>
              <a:t>("</a:t>
            </a:r>
            <a:r>
              <a:rPr lang="ko-KR" altLang="en-US" sz="800" dirty="0">
                <a:solidFill>
                  <a:schemeClr val="tx1"/>
                </a:solidFill>
              </a:rPr>
              <a:t>현재 상태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r>
              <a:rPr lang="ko-KR" altLang="en-US" sz="800" dirty="0">
                <a:solidFill>
                  <a:schemeClr val="tx1"/>
                </a:solidFill>
              </a:rPr>
              <a:t>온도 </a:t>
            </a:r>
            <a:r>
              <a:rPr lang="en-US" altLang="ko-KR" sz="800" dirty="0">
                <a:solidFill>
                  <a:schemeClr val="tx1"/>
                </a:solidFill>
              </a:rPr>
              <a:t>"+</a:t>
            </a:r>
            <a:r>
              <a:rPr lang="en-US" altLang="ko-KR" sz="800" dirty="0" err="1">
                <a:solidFill>
                  <a:schemeClr val="tx1"/>
                </a:solidFill>
              </a:rPr>
              <a:t>temperature+"F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습도 </a:t>
            </a:r>
            <a:r>
              <a:rPr lang="en-US" altLang="ko-KR" sz="800" dirty="0">
                <a:solidFill>
                  <a:schemeClr val="tx1"/>
                </a:solidFill>
              </a:rPr>
              <a:t>"+humidity+"%");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FA737-E77A-9FB8-FF40-0844C7D8AB18}"/>
              </a:ext>
            </a:extLst>
          </p:cNvPr>
          <p:cNvSpPr/>
          <p:nvPr/>
        </p:nvSpPr>
        <p:spPr>
          <a:xfrm>
            <a:off x="8225755" y="1270170"/>
            <a:ext cx="3817690" cy="274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public class </a:t>
            </a:r>
            <a:r>
              <a:rPr lang="en-US" altLang="ko-KR" sz="800" dirty="0" err="1">
                <a:solidFill>
                  <a:schemeClr val="tx1"/>
                </a:solidFill>
              </a:rPr>
              <a:t>WeatherStation</a:t>
            </a:r>
            <a:r>
              <a:rPr lang="en-US" altLang="ko-KR" sz="8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ko-KR" sz="800" dirty="0" err="1">
                <a:solidFill>
                  <a:schemeClr val="tx1"/>
                </a:solidFill>
              </a:rPr>
              <a:t>args</a:t>
            </a:r>
            <a:r>
              <a:rPr lang="en-US" altLang="ko-KR" sz="8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</a:t>
            </a:r>
            <a:r>
              <a:rPr lang="en-US" altLang="ko-KR" sz="800" dirty="0">
                <a:solidFill>
                  <a:schemeClr val="tx1"/>
                </a:solidFill>
              </a:rPr>
              <a:t> = new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</a:t>
            </a:r>
            <a:r>
              <a:rPr lang="en-US" altLang="ko-KR" sz="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Observer </a:t>
            </a:r>
            <a:r>
              <a:rPr lang="en-US" altLang="ko-KR" sz="800" dirty="0" err="1">
                <a:solidFill>
                  <a:schemeClr val="tx1"/>
                </a:solidFill>
              </a:rPr>
              <a:t>currentConditionsDisplay</a:t>
            </a:r>
            <a:r>
              <a:rPr lang="en-US" altLang="ko-KR" sz="800" dirty="0">
                <a:solidFill>
                  <a:schemeClr val="tx1"/>
                </a:solidFill>
              </a:rPr>
              <a:t> = new </a:t>
            </a:r>
            <a:r>
              <a:rPr lang="en-US" altLang="ko-KR" sz="800" dirty="0" err="1">
                <a:solidFill>
                  <a:schemeClr val="tx1"/>
                </a:solidFill>
              </a:rPr>
              <a:t>CurrentConditionsDisplay</a:t>
            </a:r>
            <a:r>
              <a:rPr lang="en-US" altLang="ko-KR" sz="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Observer </a:t>
            </a:r>
            <a:r>
              <a:rPr lang="en-US" altLang="ko-KR" sz="800" dirty="0" err="1">
                <a:solidFill>
                  <a:schemeClr val="tx1"/>
                </a:solidFill>
              </a:rPr>
              <a:t>statisticsDisplay</a:t>
            </a:r>
            <a:r>
              <a:rPr lang="en-US" altLang="ko-KR" sz="800" dirty="0">
                <a:solidFill>
                  <a:schemeClr val="tx1"/>
                </a:solidFill>
              </a:rPr>
              <a:t> = new </a:t>
            </a:r>
            <a:r>
              <a:rPr lang="en-US" altLang="ko-KR" sz="800" dirty="0" err="1">
                <a:solidFill>
                  <a:schemeClr val="tx1"/>
                </a:solidFill>
              </a:rPr>
              <a:t>StatisticsDisplay</a:t>
            </a:r>
            <a:r>
              <a:rPr lang="en-US" altLang="ko-KR" sz="80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weatherData.registerObserver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currentConditionsDisplay</a:t>
            </a:r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weatherData.setWeatherData</a:t>
            </a:r>
            <a:r>
              <a:rPr lang="en-US" altLang="ko-KR" sz="800" dirty="0">
                <a:solidFill>
                  <a:schemeClr val="tx1"/>
                </a:solidFill>
              </a:rPr>
              <a:t>(3, 5, 7);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800" dirty="0">
                <a:solidFill>
                  <a:schemeClr val="tx1"/>
                </a:solidFill>
              </a:rPr>
              <a:t>("</a:t>
            </a:r>
            <a:r>
              <a:rPr lang="ko-KR" altLang="en-US" sz="800" dirty="0">
                <a:solidFill>
                  <a:schemeClr val="tx1"/>
                </a:solidFill>
              </a:rPr>
              <a:t>통계 디스플레이를 추가합니다</a:t>
            </a:r>
            <a:r>
              <a:rPr lang="en-US" altLang="ko-KR" sz="8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weatherData.registerObserver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statisticsDisplay</a:t>
            </a:r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800" dirty="0">
                <a:solidFill>
                  <a:schemeClr val="tx1"/>
                </a:solidFill>
              </a:rPr>
              <a:t>("</a:t>
            </a:r>
            <a:r>
              <a:rPr lang="ko-KR" altLang="en-US" sz="800" dirty="0">
                <a:solidFill>
                  <a:schemeClr val="tx1"/>
                </a:solidFill>
              </a:rPr>
              <a:t>기상 데이터가 업데이트 됩니다</a:t>
            </a:r>
            <a:r>
              <a:rPr lang="en-US" altLang="ko-KR" sz="8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weatherData.setWeatherData</a:t>
            </a:r>
            <a:r>
              <a:rPr lang="en-US" altLang="ko-KR" sz="800" dirty="0">
                <a:solidFill>
                  <a:schemeClr val="tx1"/>
                </a:solidFill>
              </a:rPr>
              <a:t>(20, 30, 80);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800" dirty="0">
                <a:solidFill>
                  <a:schemeClr val="tx1"/>
                </a:solidFill>
              </a:rPr>
              <a:t>("</a:t>
            </a:r>
            <a:r>
              <a:rPr lang="ko-KR" altLang="en-US" sz="800" dirty="0">
                <a:solidFill>
                  <a:schemeClr val="tx1"/>
                </a:solidFill>
              </a:rPr>
              <a:t>현재 상태 디스플레이를 제거합니다</a:t>
            </a:r>
            <a:r>
              <a:rPr lang="en-US" altLang="ko-KR" sz="8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weatherData.removeObserver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currentConditionsDisplay</a:t>
            </a:r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>
                <a:solidFill>
                  <a:schemeClr val="tx1"/>
                </a:solidFill>
              </a:rPr>
              <a:t>weatherData.setWeatherData</a:t>
            </a:r>
            <a:r>
              <a:rPr lang="en-US" altLang="ko-KR" sz="800" dirty="0">
                <a:solidFill>
                  <a:schemeClr val="tx1"/>
                </a:solidFill>
              </a:rPr>
              <a:t>(25, 30, 80);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B43A7-2640-A6A2-19E4-40AA4EBC7A29}"/>
              </a:ext>
            </a:extLst>
          </p:cNvPr>
          <p:cNvSpPr txBox="1"/>
          <p:nvPr/>
        </p:nvSpPr>
        <p:spPr>
          <a:xfrm>
            <a:off x="1971995" y="582306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주제 구현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F53F-6B77-FACB-CF08-50F72F6CFFF2}"/>
              </a:ext>
            </a:extLst>
          </p:cNvPr>
          <p:cNvSpPr txBox="1"/>
          <p:nvPr/>
        </p:nvSpPr>
        <p:spPr>
          <a:xfrm>
            <a:off x="4196120" y="90083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6E3D8-0500-0B86-7879-B3768A7110F4}"/>
              </a:ext>
            </a:extLst>
          </p:cNvPr>
          <p:cNvSpPr txBox="1"/>
          <p:nvPr/>
        </p:nvSpPr>
        <p:spPr>
          <a:xfrm>
            <a:off x="8225755" y="900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87F477-D5C6-F693-8306-6A3B553A7569}"/>
              </a:ext>
            </a:extLst>
          </p:cNvPr>
          <p:cNvSpPr/>
          <p:nvPr/>
        </p:nvSpPr>
        <p:spPr>
          <a:xfrm>
            <a:off x="8980269" y="4676083"/>
            <a:ext cx="3051845" cy="137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현재 상태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r>
              <a:rPr lang="ko-KR" altLang="en-US" sz="800" dirty="0">
                <a:solidFill>
                  <a:schemeClr val="tx1"/>
                </a:solidFill>
              </a:rPr>
              <a:t>온도 </a:t>
            </a:r>
            <a:r>
              <a:rPr lang="en-US" altLang="ko-KR" sz="800" dirty="0">
                <a:solidFill>
                  <a:schemeClr val="tx1"/>
                </a:solidFill>
              </a:rPr>
              <a:t>3.0F, </a:t>
            </a:r>
            <a:r>
              <a:rPr lang="ko-KR" altLang="en-US" sz="800" dirty="0">
                <a:solidFill>
                  <a:schemeClr val="tx1"/>
                </a:solidFill>
              </a:rPr>
              <a:t>습도 </a:t>
            </a:r>
            <a:r>
              <a:rPr lang="en-US" altLang="ko-KR" sz="800" dirty="0">
                <a:solidFill>
                  <a:schemeClr val="tx1"/>
                </a:solidFill>
              </a:rPr>
              <a:t>5.0%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통계 디스플레이를 추가합니다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기상 데이터가 업데이트 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현재 상태</a:t>
            </a:r>
            <a:r>
              <a:rPr lang="en-US" altLang="ko-KR" sz="800" dirty="0">
                <a:solidFill>
                  <a:schemeClr val="tx1"/>
                </a:solidFill>
              </a:rPr>
              <a:t>:  </a:t>
            </a:r>
            <a:r>
              <a:rPr lang="ko-KR" altLang="en-US" sz="800" dirty="0">
                <a:solidFill>
                  <a:schemeClr val="tx1"/>
                </a:solidFill>
              </a:rPr>
              <a:t>온도 </a:t>
            </a:r>
            <a:r>
              <a:rPr lang="en-US" altLang="ko-KR" sz="800" dirty="0">
                <a:solidFill>
                  <a:schemeClr val="tx1"/>
                </a:solidFill>
              </a:rPr>
              <a:t>20.0F, </a:t>
            </a:r>
            <a:r>
              <a:rPr lang="ko-KR" altLang="en-US" sz="800" dirty="0">
                <a:solidFill>
                  <a:schemeClr val="tx1"/>
                </a:solidFill>
              </a:rPr>
              <a:t>습도 </a:t>
            </a:r>
            <a:r>
              <a:rPr lang="en-US" altLang="ko-KR" sz="800" dirty="0">
                <a:solidFill>
                  <a:schemeClr val="tx1"/>
                </a:solidFill>
              </a:rPr>
              <a:t>30.0%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평균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최고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최저 온도 </a:t>
            </a:r>
            <a:r>
              <a:rPr lang="en-US" altLang="ko-KR" sz="800" dirty="0">
                <a:solidFill>
                  <a:schemeClr val="tx1"/>
                </a:solidFill>
              </a:rPr>
              <a:t>= 20.0/20.0/20.0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현재 상태 디스플레이를 제거합니다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평균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최고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최저 온도 </a:t>
            </a:r>
            <a:r>
              <a:rPr lang="en-US" altLang="ko-KR" sz="800" dirty="0">
                <a:solidFill>
                  <a:schemeClr val="tx1"/>
                </a:solidFill>
              </a:rPr>
              <a:t>= 22.5/25.0/20.0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4965E-4547-8965-E6A6-450A7CE1805E}"/>
              </a:ext>
            </a:extLst>
          </p:cNvPr>
          <p:cNvSpPr txBox="1"/>
          <p:nvPr/>
        </p:nvSpPr>
        <p:spPr>
          <a:xfrm>
            <a:off x="8980269" y="4306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1481565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40</TotalTime>
  <Words>583</Words>
  <Application>Microsoft Office PowerPoint</Application>
  <PresentationFormat>와이드스크린</PresentationFormat>
  <Paragraphs>125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Candara</vt:lpstr>
      <vt:lpstr>Corbel</vt:lpstr>
      <vt:lpstr>Wingdings 3</vt:lpstr>
      <vt:lpstr>New_Education02</vt:lpstr>
      <vt:lpstr>2장: 객체들에게 연락 돌리기</vt:lpstr>
      <vt:lpstr>옵저버 패턴은 한 객체의 상태가 바뀌면 그 객체에 의존하는 다른 객체에게 연락이 가고 자동으로 내용이 갱신되는 방식으로 ‘일대다 의존성’을 정의합니다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2장: 객체들에게 연락 돌리기</dc:title>
  <dc:creator>양원석</dc:creator>
  <cp:lastModifiedBy>양원석</cp:lastModifiedBy>
  <cp:revision>1</cp:revision>
  <dcterms:created xsi:type="dcterms:W3CDTF">2023-08-29T11:18:38Z</dcterms:created>
  <dcterms:modified xsi:type="dcterms:W3CDTF">2023-08-29T11:59:25Z</dcterms:modified>
</cp:coreProperties>
</file>