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71" r:id="rId5"/>
    <p:sldId id="260" r:id="rId6"/>
    <p:sldId id="261" r:id="rId7"/>
    <p:sldId id="269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16"/>
  </p:normalViewPr>
  <p:slideViewPr>
    <p:cSldViewPr snapToGrid="0" snapToObjects="1">
      <p:cViewPr varScale="1">
        <p:scale>
          <a:sx n="142" d="100"/>
          <a:sy n="142" d="100"/>
        </p:scale>
        <p:origin x="1212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4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5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8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en-US" altLang="ko-KR" sz="6000" dirty="0"/>
              <a:t>Chapter 03.</a:t>
            </a:r>
            <a:r>
              <a:rPr lang="ko-KR" altLang="en-US" sz="6000" dirty="0"/>
              <a:t> </a:t>
            </a:r>
            <a:r>
              <a:rPr lang="ko-KR" altLang="en-US" sz="6000" dirty="0" err="1"/>
              <a:t>데코레이터</a:t>
            </a:r>
            <a:r>
              <a:rPr lang="ko-KR" altLang="en-US" sz="6000" dirty="0"/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FF8F1F-FDE7-767E-6B98-BFE23148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1" y="37626"/>
            <a:ext cx="6325483" cy="6782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5F832-23EE-E203-71F8-2CD2F896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353" y="0"/>
            <a:ext cx="5804647" cy="5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756FC3-0EC9-3E9F-B468-6967AF46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2588" cy="47726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FA1F03-7999-98D6-48C9-49990E4F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84" y="2759079"/>
            <a:ext cx="4486901" cy="12860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90975D-35A8-9EB8-933F-E625AB82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2654"/>
            <a:ext cx="240063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3188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데코레이터</a:t>
            </a:r>
            <a:r>
              <a:rPr lang="ko-KR" altLang="en-US" dirty="0"/>
              <a:t>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3188" y="1600200"/>
            <a:ext cx="7245624" cy="1569660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dirty="0"/>
              <a:t>객체에 추가 요소를 동적으로 더할 수 있으며</a:t>
            </a:r>
            <a:r>
              <a:rPr lang="en-US" altLang="ko-KR" dirty="0"/>
              <a:t>, </a:t>
            </a:r>
            <a:r>
              <a:rPr lang="ko-KR" altLang="en-US" dirty="0"/>
              <a:t>서브클래스를 만들 때보다 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유연하게 기능을 확장</a:t>
            </a:r>
            <a:r>
              <a:rPr lang="ko-KR" altLang="en-US" dirty="0"/>
              <a:t>할 수 있음</a:t>
            </a:r>
            <a:endParaRPr lang="ko-KR" altLang="en-US" dirty="0">
              <a:solidFill>
                <a:schemeClr val="dk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A8008-F27E-5966-7CE2-BB666FC9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88" y="3240740"/>
            <a:ext cx="6230224" cy="35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데코레이터</a:t>
            </a:r>
            <a:r>
              <a:rPr lang="ko-KR" altLang="en-US" dirty="0"/>
              <a:t>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한 객체를 여러 개의 </a:t>
            </a:r>
            <a:r>
              <a:rPr lang="ko-KR" altLang="en-US" dirty="0" err="1"/>
              <a:t>데코레이터로</a:t>
            </a:r>
            <a:r>
              <a:rPr lang="ko-KR" altLang="en-US" dirty="0"/>
              <a:t> 감쌀 수 있음</a:t>
            </a: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데코레이터의</a:t>
            </a:r>
            <a:r>
              <a:rPr lang="ko-KR" altLang="en-US" dirty="0"/>
              <a:t> 슈퍼클래스와 </a:t>
            </a:r>
            <a:r>
              <a:rPr lang="ko-KR" altLang="en-US" dirty="0" err="1"/>
              <a:t>장식받는</a:t>
            </a:r>
            <a:r>
              <a:rPr lang="ko-KR" altLang="en-US" dirty="0"/>
              <a:t> 슈퍼클래스는 같으므로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대체해도 상관 없음</a:t>
            </a:r>
            <a:endParaRPr lang="en-US" altLang="ko-KR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dirty="0"/>
              <a:t>행동을 위임하는 일 말고도 </a:t>
            </a:r>
            <a:r>
              <a:rPr lang="ko-KR" altLang="en-US" dirty="0">
                <a:solidFill>
                  <a:srgbClr val="FF0000"/>
                </a:solidFill>
              </a:rPr>
              <a:t>추가 작업을 수행 할 수 있음</a:t>
            </a:r>
            <a:endParaRPr lang="en-US" altLang="ko-KR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실행 중에 변형하여 적용</a:t>
            </a:r>
            <a:r>
              <a:rPr lang="ko-KR" altLang="en-US" dirty="0"/>
              <a:t>할 수 있음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B156F-1E2D-7614-B2CB-A1710DC4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75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6BA897-420D-E909-1048-2CF34D96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3" y="0"/>
            <a:ext cx="825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D3985D-7926-833B-21C8-F2030F0A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33" y="0"/>
            <a:ext cx="5458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OCP(Open-Closed</a:t>
            </a:r>
            <a:r>
              <a:rPr lang="ko-KR" altLang="en-US" dirty="0"/>
              <a:t> </a:t>
            </a:r>
            <a:r>
              <a:rPr lang="en-US" altLang="ko-KR" dirty="0"/>
              <a:t>Principle)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클래스 </a:t>
            </a:r>
            <a:r>
              <a:rPr lang="ko-KR" altLang="en-US" dirty="0">
                <a:solidFill>
                  <a:srgbClr val="FF0000"/>
                </a:solidFill>
              </a:rPr>
              <a:t>확장</a:t>
            </a:r>
            <a:r>
              <a:rPr lang="ko-KR" altLang="en-US" dirty="0"/>
              <a:t>에는 </a:t>
            </a:r>
            <a:r>
              <a:rPr lang="ko-KR" altLang="en-US" dirty="0" err="1"/>
              <a:t>열려있어야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변경</a:t>
            </a:r>
            <a:r>
              <a:rPr lang="ko-KR" altLang="en-US" dirty="0"/>
              <a:t>에는 </a:t>
            </a:r>
            <a:r>
              <a:rPr lang="ko-KR" altLang="en-US" dirty="0" err="1"/>
              <a:t>닫혀있어야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기존 코드를 변경하지 않으면서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기능을 확장할 수 있어야 겠죠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01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627D0-F711-B156-D8B8-BD62847D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57500"/>
            <a:ext cx="10972798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예시 코드 </a:t>
            </a:r>
            <a:r>
              <a:rPr lang="en-US" altLang="ko-KR" dirty="0"/>
              <a:t>: </a:t>
            </a:r>
            <a:r>
              <a:rPr lang="ko-KR" altLang="en-US" dirty="0"/>
              <a:t>음료 주문하기</a:t>
            </a:r>
          </a:p>
        </p:txBody>
      </p:sp>
    </p:spTree>
    <p:extLst>
      <p:ext uri="{BB962C8B-B14F-4D97-AF65-F5344CB8AC3E}">
        <p14:creationId xmlns:p14="http://schemas.microsoft.com/office/powerpoint/2010/main" val="306963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87" y="274638"/>
            <a:ext cx="4389865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87" y="1614004"/>
            <a:ext cx="4389865" cy="4525963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Beverage </a:t>
            </a:r>
            <a:r>
              <a:rPr lang="ko-KR" altLang="en-US" dirty="0"/>
              <a:t>클래스를</a:t>
            </a:r>
            <a:br>
              <a:rPr lang="en-US" altLang="ko-KR" dirty="0"/>
            </a:br>
            <a:r>
              <a:rPr lang="ko-KR" altLang="en-US" dirty="0"/>
              <a:t>장식해봅시다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커피의 구성과</a:t>
            </a:r>
            <a:br>
              <a:rPr lang="en-US" altLang="ko-KR" dirty="0"/>
            </a:br>
            <a:r>
              <a:rPr lang="ko-KR" altLang="en-US" dirty="0"/>
              <a:t>첨가물</a:t>
            </a:r>
            <a:r>
              <a:rPr lang="en-US" altLang="ko-KR" dirty="0"/>
              <a:t>(condiment)</a:t>
            </a:r>
            <a:br>
              <a:rPr lang="en-US" altLang="ko-KR" dirty="0"/>
            </a:br>
            <a:r>
              <a:rPr lang="ko-KR" altLang="en-US" dirty="0"/>
              <a:t>을 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5DF76-D230-8726-E4CB-2389AFC9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52" y="276932"/>
            <a:ext cx="7687748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BF5B6D-C5DE-D635-BD57-5C841F5D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7" y="213864"/>
            <a:ext cx="5277587" cy="2143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F63EBF-1DDD-EF3A-0737-FC82410C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7" y="3290418"/>
            <a:ext cx="6496957" cy="272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C7C47-AC22-CE2D-1B26-4A4B237E7E50}"/>
              </a:ext>
            </a:extLst>
          </p:cNvPr>
          <p:cNvSpPr txBox="1"/>
          <p:nvPr/>
        </p:nvSpPr>
        <p:spPr>
          <a:xfrm>
            <a:off x="5760789" y="948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4E7D8-0CD8-371D-8D9F-B85442CE6575}"/>
              </a:ext>
            </a:extLst>
          </p:cNvPr>
          <p:cNvSpPr txBox="1"/>
          <p:nvPr/>
        </p:nvSpPr>
        <p:spPr>
          <a:xfrm>
            <a:off x="5760789" y="4152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첨가물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431942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116</Words>
  <Application>Microsoft Office PowerPoint</Application>
  <PresentationFormat>와이드스크린</PresentationFormat>
  <Paragraphs>23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한컴오피스</vt:lpstr>
      <vt:lpstr>Chapter 03. 데코레이터 패턴</vt:lpstr>
      <vt:lpstr>데코레이터 패턴 정의</vt:lpstr>
      <vt:lpstr>데코레이터 패턴 요약</vt:lpstr>
      <vt:lpstr>PowerPoint 프레젠테이션</vt:lpstr>
      <vt:lpstr>PowerPoint 프레젠테이션</vt:lpstr>
      <vt:lpstr>OCP(Open-Closed Principle)</vt:lpstr>
      <vt:lpstr>예시 코드 : 음료 주문하기</vt:lpstr>
      <vt:lpstr>구조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27</cp:revision>
  <dcterms:created xsi:type="dcterms:W3CDTF">2023-08-29T10:50:34Z</dcterms:created>
  <dcterms:modified xsi:type="dcterms:W3CDTF">2023-09-12T12:16:04Z</dcterms:modified>
  <cp:version>12.0.0.2372</cp:version>
</cp:coreProperties>
</file>