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57" r:id="rId4"/>
    <p:sldId id="260" r:id="rId5"/>
    <p:sldId id="261" r:id="rId6"/>
    <p:sldId id="269" r:id="rId7"/>
    <p:sldId id="262" r:id="rId8"/>
    <p:sldId id="266" r:id="rId9"/>
    <p:sldId id="263" r:id="rId10"/>
    <p:sldId id="264" r:id="rId11"/>
    <p:sldId id="265" r:id="rId12"/>
    <p:sldId id="267" r:id="rId13"/>
    <p:sldId id="27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>
    <p:restoredLeft sz="12579"/>
    <p:restoredTop sz="90016"/>
  </p:normalViewPr>
  <p:slideViewPr>
    <p:cSldViewPr snapToGrid="0" snapToObjects="1">
      <p:cViewPr varScale="1">
        <p:scale>
          <a:sx n="145" d="100"/>
          <a:sy n="145" d="100"/>
        </p:scale>
        <p:origin x="1092" y="13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 lvl="0"/>
              <a:t>2023-08-29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5125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634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546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640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157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489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2023-08-29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2023-08-29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2023-08-29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2023-08-29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2023-08-29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2023-08-29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2023-08-29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2023-08-29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2023-08-29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2023-08-29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2023-08-29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2023-08-29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2023-08-29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693987"/>
            <a:ext cx="10363198" cy="1470025"/>
          </a:xfrm>
        </p:spPr>
        <p:txBody>
          <a:bodyPr/>
          <a:lstStyle/>
          <a:p>
            <a:pPr lvl="0">
              <a:defRPr/>
            </a:pPr>
            <a:r>
              <a:rPr lang="en-US" altLang="ko-KR" sz="6000"/>
              <a:t>Chapter 02.</a:t>
            </a:r>
            <a:r>
              <a:rPr lang="ko-KR" altLang="en-US" sz="6000"/>
              <a:t> 옵저버 패턴</a:t>
            </a:r>
          </a:p>
        </p:txBody>
      </p:sp>
    </p:spTree>
    <p:extLst>
      <p:ext uri="{BB962C8B-B14F-4D97-AF65-F5344CB8AC3E}">
        <p14:creationId xmlns:p14="http://schemas.microsoft.com/office/powerpoint/2010/main" val="1108181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51CB521-4614-FE68-ADC6-7BF34B2B9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960" y="0"/>
            <a:ext cx="6338079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8402AE-98EE-D7AD-2D9B-AD95B55A8F6A}"/>
              </a:ext>
            </a:extLst>
          </p:cNvPr>
          <p:cNvSpPr txBox="1"/>
          <p:nvPr/>
        </p:nvSpPr>
        <p:spPr>
          <a:xfrm>
            <a:off x="282872" y="26971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주제</a:t>
            </a:r>
          </a:p>
        </p:txBody>
      </p:sp>
    </p:spTree>
    <p:extLst>
      <p:ext uri="{BB962C8B-B14F-4D97-AF65-F5344CB8AC3E}">
        <p14:creationId xmlns:p14="http://schemas.microsoft.com/office/powerpoint/2010/main" val="4107723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62D5963-497C-8946-DCEA-6D4B45565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0" y="1033128"/>
            <a:ext cx="7687748" cy="479174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B90490E-2BE1-04DD-504D-F60BE8382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411" y="3263315"/>
            <a:ext cx="5814101" cy="9722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E042D6-D842-E2AD-E403-2C80CD007FC1}"/>
              </a:ext>
            </a:extLst>
          </p:cNvPr>
          <p:cNvSpPr txBox="1"/>
          <p:nvPr/>
        </p:nvSpPr>
        <p:spPr>
          <a:xfrm>
            <a:off x="282872" y="269715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 err="1"/>
              <a:t>옵저버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DEDD0D-D88D-22E1-EC65-63D21E733973}"/>
              </a:ext>
            </a:extLst>
          </p:cNvPr>
          <p:cNvSpPr txBox="1"/>
          <p:nvPr/>
        </p:nvSpPr>
        <p:spPr>
          <a:xfrm>
            <a:off x="1559294" y="4044903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*push </a:t>
            </a:r>
            <a:r>
              <a:rPr lang="ko-KR" altLang="en-US" dirty="0"/>
              <a:t>방식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4BD168-BFEE-D686-3ADA-8E3E8734DF23}"/>
              </a:ext>
            </a:extLst>
          </p:cNvPr>
          <p:cNvSpPr txBox="1"/>
          <p:nvPr/>
        </p:nvSpPr>
        <p:spPr>
          <a:xfrm>
            <a:off x="6214411" y="4229569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*pull </a:t>
            </a:r>
            <a:r>
              <a:rPr lang="ko-KR" altLang="en-US" dirty="0"/>
              <a:t>방식</a:t>
            </a:r>
          </a:p>
        </p:txBody>
      </p:sp>
    </p:spTree>
    <p:extLst>
      <p:ext uri="{BB962C8B-B14F-4D97-AF65-F5344CB8AC3E}">
        <p14:creationId xmlns:p14="http://schemas.microsoft.com/office/powerpoint/2010/main" val="1365041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2974C9-9EF3-94D1-4D05-1DD531AD9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Push</a:t>
            </a:r>
            <a:r>
              <a:rPr lang="ko-KR" altLang="en-US" dirty="0"/>
              <a:t> </a:t>
            </a:r>
            <a:r>
              <a:rPr lang="en-US" altLang="ko-KR" dirty="0"/>
              <a:t>and Pull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135F7B-220E-6F17-9FD6-305411ADF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Push </a:t>
            </a:r>
            <a:r>
              <a:rPr lang="ko-KR" altLang="en-US" dirty="0"/>
              <a:t>방식 </a:t>
            </a:r>
            <a:r>
              <a:rPr lang="en-US" altLang="ko-KR" dirty="0"/>
              <a:t>: </a:t>
            </a:r>
            <a:r>
              <a:rPr lang="ko-KR" altLang="en-US" dirty="0">
                <a:solidFill>
                  <a:srgbClr val="FF0000"/>
                </a:solidFill>
              </a:rPr>
              <a:t>주제가</a:t>
            </a:r>
            <a:r>
              <a:rPr lang="ko-KR" altLang="en-US" dirty="0"/>
              <a:t> </a:t>
            </a:r>
            <a:r>
              <a:rPr lang="ko-KR" altLang="en-US" dirty="0" err="1"/>
              <a:t>옵저버로</a:t>
            </a:r>
            <a:r>
              <a:rPr lang="ko-KR" altLang="en-US" dirty="0"/>
              <a:t> 데이터를 </a:t>
            </a:r>
            <a:r>
              <a:rPr lang="ko-KR" altLang="en-US" dirty="0">
                <a:solidFill>
                  <a:srgbClr val="FF0000"/>
                </a:solidFill>
              </a:rPr>
              <a:t>보내는 방식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ko-KR" altLang="en-US" dirty="0"/>
              <a:t>자동적으로 갱신될 때 데이터를 갱신하라고 알려줌</a:t>
            </a:r>
            <a:endParaRPr lang="en-US" altLang="ko-KR" dirty="0"/>
          </a:p>
          <a:p>
            <a:r>
              <a:rPr lang="en-US" altLang="ko-KR" dirty="0"/>
              <a:t>Pull </a:t>
            </a:r>
            <a:r>
              <a:rPr lang="ko-KR" altLang="en-US" dirty="0"/>
              <a:t>방식 </a:t>
            </a:r>
            <a:r>
              <a:rPr lang="en-US" altLang="ko-KR" dirty="0"/>
              <a:t>: </a:t>
            </a:r>
            <a:r>
              <a:rPr lang="ko-KR" altLang="en-US" dirty="0" err="1">
                <a:solidFill>
                  <a:srgbClr val="FF0000"/>
                </a:solidFill>
              </a:rPr>
              <a:t>옵저버가</a:t>
            </a:r>
            <a:r>
              <a:rPr lang="ko-KR" altLang="en-US" dirty="0"/>
              <a:t> 주제로부터 데이터를 </a:t>
            </a:r>
            <a:r>
              <a:rPr lang="ko-KR" altLang="en-US" dirty="0">
                <a:solidFill>
                  <a:srgbClr val="FF0000"/>
                </a:solidFill>
              </a:rPr>
              <a:t>뽑아오는 방식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ko-KR" altLang="en-US" dirty="0"/>
              <a:t>필요할 때</a:t>
            </a:r>
            <a:r>
              <a:rPr lang="en-US" altLang="ko-KR" dirty="0"/>
              <a:t>, </a:t>
            </a:r>
            <a:r>
              <a:rPr lang="ko-KR" altLang="en-US" dirty="0"/>
              <a:t>데이터를 </a:t>
            </a:r>
            <a:r>
              <a:rPr lang="ko-KR" altLang="en-US" dirty="0" err="1"/>
              <a:t>가져감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구현 방식의 차이이므로 적절하게 사용하도록 해야 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33186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55EDD-8385-E1DD-5AA2-BE08805BC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옵저버</a:t>
            </a:r>
            <a:r>
              <a:rPr lang="ko-KR" altLang="en-US" dirty="0"/>
              <a:t> 패턴 잘 짜는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AAB6CD-FFB8-90F7-4630-EB666AC06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애플리케이션에서 달라지는 부분과 달라지지 않는 부분 분리</a:t>
            </a:r>
            <a:endParaRPr lang="en-US" altLang="ko-KR" sz="2800" dirty="0"/>
          </a:p>
          <a:p>
            <a:pPr lvl="1"/>
            <a:r>
              <a:rPr lang="ko-KR" altLang="en-US" sz="2400" dirty="0"/>
              <a:t>주제 와 </a:t>
            </a:r>
            <a:r>
              <a:rPr lang="ko-KR" altLang="en-US" sz="2400" dirty="0" err="1"/>
              <a:t>옵저버로</a:t>
            </a:r>
            <a:r>
              <a:rPr lang="ko-KR" altLang="en-US" sz="2400" dirty="0"/>
              <a:t> 잘 분리해야 함</a:t>
            </a:r>
            <a:endParaRPr lang="en-US" altLang="ko-KR" sz="2400" dirty="0"/>
          </a:p>
          <a:p>
            <a:r>
              <a:rPr lang="ko-KR" altLang="en-US" sz="2800" dirty="0"/>
              <a:t>구현보다는 인터페이스에 맞춰 프로그래밍</a:t>
            </a:r>
            <a:endParaRPr lang="en-US" altLang="ko-KR" sz="2800" dirty="0"/>
          </a:p>
          <a:p>
            <a:pPr lvl="1"/>
            <a:r>
              <a:rPr lang="ko-KR" altLang="en-US" sz="2000" dirty="0"/>
              <a:t>느슨한 커플링을 기억해야 함</a:t>
            </a:r>
            <a:endParaRPr lang="en-US" altLang="ko-KR" sz="2000" dirty="0"/>
          </a:p>
          <a:p>
            <a:r>
              <a:rPr lang="ko-KR" altLang="en-US" sz="2800" dirty="0"/>
              <a:t>상속보다 구성을 활용</a:t>
            </a:r>
            <a:endParaRPr lang="en-US" altLang="ko-KR" sz="2800" dirty="0"/>
          </a:p>
          <a:p>
            <a:pPr lvl="1"/>
            <a:r>
              <a:rPr lang="ko-KR" altLang="en-US" sz="2400" dirty="0"/>
              <a:t>실행 중에 구성되는 방식을 사용</a:t>
            </a:r>
          </a:p>
        </p:txBody>
      </p:sp>
    </p:spTree>
    <p:extLst>
      <p:ext uri="{BB962C8B-B14F-4D97-AF65-F5344CB8AC3E}">
        <p14:creationId xmlns:p14="http://schemas.microsoft.com/office/powerpoint/2010/main" val="2116140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73188" y="274638"/>
            <a:ext cx="7245624" cy="11430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옵저버 패턴 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73188" y="1600200"/>
            <a:ext cx="7245624" cy="2036445"/>
          </a:xfrm>
        </p:spPr>
        <p:txBody>
          <a:bodyPr>
            <a:spAutoFit/>
          </a:bodyPr>
          <a:lstStyle/>
          <a:p>
            <a:pPr lvl="0">
              <a:defRPr/>
            </a:pPr>
            <a:r>
              <a:rPr lang="ko-KR" altLang="en-US"/>
              <a:t>한 객체의 상태가 바뀌면 그 객체에 </a:t>
            </a:r>
            <a:br>
              <a:rPr lang="ko-KR" altLang="en-US"/>
            </a:br>
            <a:r>
              <a:rPr lang="ko-KR" altLang="en-US"/>
              <a:t>의존하는 다른 객체에게 연락이 </a:t>
            </a:r>
            <a:br>
              <a:rPr lang="ko-KR" altLang="en-US"/>
            </a:br>
            <a:r>
              <a:rPr lang="ko-KR" altLang="en-US"/>
              <a:t>자동으로 내용이 갱신되는 </a:t>
            </a:r>
            <a:br>
              <a:rPr lang="ko-KR" altLang="en-US"/>
            </a:br>
            <a:r>
              <a:rPr lang="ko-KR" altLang="en-US">
                <a:solidFill>
                  <a:srgbClr val="FF0000"/>
                </a:solidFill>
              </a:rPr>
              <a:t>일대다</a:t>
            </a:r>
            <a:r>
              <a:rPr lang="en-US" altLang="ko-KR">
                <a:solidFill>
                  <a:srgbClr val="FF0000"/>
                </a:solidFill>
              </a:rPr>
              <a:t>(One-to-Many)</a:t>
            </a:r>
            <a:r>
              <a:rPr lang="ko-KR" altLang="en-US">
                <a:solidFill>
                  <a:srgbClr val="FF0000"/>
                </a:solidFill>
              </a:rPr>
              <a:t> 의존성</a:t>
            </a:r>
            <a:r>
              <a:rPr lang="ko-KR" altLang="en-US">
                <a:solidFill>
                  <a:schemeClr val="dk1"/>
                </a:solidFill>
              </a:rPr>
              <a:t> 정의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798167" y="3726373"/>
            <a:ext cx="4595665" cy="304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307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36773" y="274638"/>
            <a:ext cx="7245624" cy="11430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옵저버 패턴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36773" y="1600200"/>
            <a:ext cx="7245624" cy="4525963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주제는 상태를 저장하고 있음</a:t>
            </a:r>
          </a:p>
          <a:p>
            <a:pPr lvl="0">
              <a:defRPr/>
            </a:pPr>
            <a:r>
              <a:rPr lang="ko-KR" altLang="en-US"/>
              <a:t>옵저버</a:t>
            </a:r>
            <a:r>
              <a:rPr lang="en-US" altLang="ko-KR"/>
              <a:t>’</a:t>
            </a:r>
            <a:r>
              <a:rPr lang="ko-KR" altLang="en-US"/>
              <a:t>들</a:t>
            </a:r>
            <a:r>
              <a:rPr lang="en-US" altLang="ko-KR"/>
              <a:t>’</a:t>
            </a:r>
            <a:r>
              <a:rPr lang="ko-KR" altLang="en-US"/>
              <a:t>에게 정보가 </a:t>
            </a:r>
            <a:br>
              <a:rPr lang="ko-KR" altLang="en-US"/>
            </a:br>
            <a:r>
              <a:rPr lang="ko-KR" altLang="en-US"/>
              <a:t>갱신되었다고 알림</a:t>
            </a:r>
          </a:p>
          <a:p>
            <a:pPr lvl="0">
              <a:defRPr/>
            </a:pPr>
            <a:r>
              <a:rPr lang="ko-KR" altLang="en-US"/>
              <a:t>옵저버들은 주제가 갖고 있는</a:t>
            </a:r>
            <a:br>
              <a:rPr lang="ko-KR" altLang="en-US"/>
            </a:br>
            <a:r>
              <a:rPr lang="ko-KR" altLang="en-US"/>
              <a:t> </a:t>
            </a:r>
            <a:r>
              <a:rPr lang="en-US" altLang="ko-KR"/>
              <a:t>Data</a:t>
            </a:r>
            <a:r>
              <a:rPr lang="ko-KR" altLang="en-US"/>
              <a:t>를받아감</a:t>
            </a:r>
          </a:p>
          <a:p>
            <a:pPr lvl="0">
              <a:defRPr/>
            </a:pPr>
            <a:r>
              <a:rPr lang="ko-KR" altLang="en-US"/>
              <a:t>옵저버들은 가져간 </a:t>
            </a:r>
            <a:r>
              <a:rPr lang="en-US" altLang="ko-KR"/>
              <a:t>Data</a:t>
            </a:r>
            <a:r>
              <a:rPr lang="ko-KR" altLang="en-US"/>
              <a:t>로</a:t>
            </a:r>
            <a:br>
              <a:rPr lang="ko-KR" altLang="en-US"/>
            </a:br>
            <a:r>
              <a:rPr lang="ko-KR" altLang="en-US"/>
              <a:t>작업을 수행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0"/>
            <a:ext cx="41299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71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1822" y="0"/>
            <a:ext cx="120683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571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느슨한 결합</a:t>
            </a:r>
            <a:r>
              <a:rPr lang="en-US" altLang="ko-KR"/>
              <a:t>(Loose Coupling)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객체간 상호작용은 가능하지만</a:t>
            </a:r>
            <a:r>
              <a:rPr lang="en-US" altLang="ko-KR"/>
              <a:t>,</a:t>
            </a:r>
            <a:r>
              <a:rPr lang="ko-KR" altLang="en-US"/>
              <a:t> 서로를 잘 모르는 관계임</a:t>
            </a:r>
          </a:p>
          <a:p>
            <a:pPr lvl="0">
              <a:defRPr/>
            </a:pPr>
            <a:r>
              <a:rPr lang="ko-KR" altLang="en-US"/>
              <a:t>옵저버는 언제든 </a:t>
            </a:r>
            <a:r>
              <a:rPr lang="ko-KR" altLang="en-US">
                <a:solidFill>
                  <a:srgbClr val="FF0000"/>
                </a:solidFill>
              </a:rPr>
              <a:t>새로 추가 가능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새 형식의 옵저버 추가시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ko-KR" altLang="en-US">
                <a:solidFill>
                  <a:srgbClr val="FF0000"/>
                </a:solidFill>
              </a:rPr>
              <a:t>주제를 변경할 필요가 없음</a:t>
            </a:r>
          </a:p>
          <a:p>
            <a:pPr lvl="0">
              <a:defRPr/>
            </a:pPr>
            <a:r>
              <a:rPr lang="ko-KR" altLang="en-US">
                <a:solidFill>
                  <a:srgbClr val="000000"/>
                </a:solidFill>
              </a:rPr>
              <a:t>주제와 옵저버는 서로 </a:t>
            </a:r>
            <a:r>
              <a:rPr lang="ko-KR" altLang="en-US">
                <a:solidFill>
                  <a:srgbClr val="FF0000"/>
                </a:solidFill>
              </a:rPr>
              <a:t>독립적으로 재사용 가능</a:t>
            </a:r>
            <a:endParaRPr lang="ko-KR" altLang="en-US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rgbClr val="000000"/>
                </a:solidFill>
              </a:rPr>
              <a:t>주제나 옵저버가 </a:t>
            </a:r>
            <a:r>
              <a:rPr lang="ko-KR" altLang="en-US">
                <a:solidFill>
                  <a:srgbClr val="FF0000"/>
                </a:solidFill>
              </a:rPr>
              <a:t>달라져도 서로에게 영향 없음</a:t>
            </a:r>
          </a:p>
        </p:txBody>
      </p:sp>
    </p:spTree>
    <p:extLst>
      <p:ext uri="{BB962C8B-B14F-4D97-AF65-F5344CB8AC3E}">
        <p14:creationId xmlns:p14="http://schemas.microsoft.com/office/powerpoint/2010/main" val="743014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5627D0-F711-B156-D8B8-BD62847D1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2857500"/>
            <a:ext cx="10972798" cy="1143000"/>
          </a:xfrm>
        </p:spPr>
        <p:txBody>
          <a:bodyPr>
            <a:normAutofit/>
          </a:bodyPr>
          <a:lstStyle/>
          <a:p>
            <a:r>
              <a:rPr lang="ko-KR" altLang="en-US" dirty="0"/>
              <a:t>예시 코드 </a:t>
            </a:r>
            <a:r>
              <a:rPr lang="en-US" altLang="ko-KR" dirty="0"/>
              <a:t>: </a:t>
            </a:r>
            <a:r>
              <a:rPr lang="ko-KR" altLang="en-US" dirty="0"/>
              <a:t>가상 스테이션 설계하기</a:t>
            </a:r>
          </a:p>
        </p:txBody>
      </p:sp>
    </p:spTree>
    <p:extLst>
      <p:ext uri="{BB962C8B-B14F-4D97-AF65-F5344CB8AC3E}">
        <p14:creationId xmlns:p14="http://schemas.microsoft.com/office/powerpoint/2010/main" val="3069634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87" y="274638"/>
            <a:ext cx="5002418" cy="11430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387" y="1614004"/>
            <a:ext cx="5002418" cy="4525963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Interface</a:t>
            </a:r>
            <a:r>
              <a:rPr lang="ko-KR" altLang="en-US" dirty="0"/>
              <a:t> </a:t>
            </a:r>
            <a:r>
              <a:rPr lang="en-US" altLang="ko-KR" dirty="0" err="1"/>
              <a:t>WeatherData</a:t>
            </a:r>
            <a:br>
              <a:rPr lang="ko-KR" altLang="en-US" dirty="0"/>
            </a:br>
            <a:r>
              <a:rPr lang="en-US" altLang="ko-KR" dirty="0" err="1"/>
              <a:t>CurrentConditionDisplay</a:t>
            </a:r>
            <a:endParaRPr lang="en-US" altLang="ko-KR" dirty="0"/>
          </a:p>
          <a:p>
            <a:pPr lvl="0">
              <a:defRPr/>
            </a:pPr>
            <a:r>
              <a:rPr lang="en-US" altLang="ko-KR" dirty="0"/>
              <a:t>Observer</a:t>
            </a:r>
            <a:r>
              <a:rPr lang="ko-KR" altLang="en-US" dirty="0"/>
              <a:t>의 </a:t>
            </a:r>
            <a:r>
              <a:rPr lang="en-US" altLang="ko-KR" dirty="0"/>
              <a:t>update()</a:t>
            </a:r>
          </a:p>
          <a:p>
            <a:pPr lvl="0">
              <a:defRPr/>
            </a:pPr>
            <a:r>
              <a:rPr lang="en-US" altLang="ko-KR" dirty="0" err="1"/>
              <a:t>DisplayElement</a:t>
            </a:r>
            <a:r>
              <a:rPr lang="ko-KR" altLang="en-US" dirty="0"/>
              <a:t> 기능 정의</a:t>
            </a:r>
          </a:p>
          <a:p>
            <a:pPr lvl="0">
              <a:defRPr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600786" y="0"/>
            <a:ext cx="65912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574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15FA858-56DF-AAC8-9EC2-685C689DF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863" y="1609471"/>
            <a:ext cx="7516274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431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85256" y="628259"/>
            <a:ext cx="9221487" cy="56014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969DCF-44C9-5DE7-EA72-F00C7E57FBFB}"/>
              </a:ext>
            </a:extLst>
          </p:cNvPr>
          <p:cNvSpPr txBox="1"/>
          <p:nvPr/>
        </p:nvSpPr>
        <p:spPr>
          <a:xfrm>
            <a:off x="282872" y="269715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인터페이스</a:t>
            </a:r>
          </a:p>
        </p:txBody>
      </p:sp>
    </p:spTree>
    <p:extLst>
      <p:ext uri="{BB962C8B-B14F-4D97-AF65-F5344CB8AC3E}">
        <p14:creationId xmlns:p14="http://schemas.microsoft.com/office/powerpoint/2010/main" val="3714299349"/>
      </p:ext>
    </p:extLst>
  </p:cSld>
  <p:clrMapOvr>
    <a:masterClrMapping/>
  </p:clrMapOvr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207</Words>
  <Application>Microsoft Office PowerPoint</Application>
  <PresentationFormat>와이드스크린</PresentationFormat>
  <Paragraphs>43</Paragraphs>
  <Slides>13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Arial</vt:lpstr>
      <vt:lpstr>Calibri</vt:lpstr>
      <vt:lpstr>한컴오피스</vt:lpstr>
      <vt:lpstr>Chapter 02. 옵저버 패턴</vt:lpstr>
      <vt:lpstr>옵저버 패턴 정의</vt:lpstr>
      <vt:lpstr>옵저버 패턴 요약</vt:lpstr>
      <vt:lpstr>PowerPoint 프레젠테이션</vt:lpstr>
      <vt:lpstr>느슨한 결합(Loose Coupling)</vt:lpstr>
      <vt:lpstr>예시 코드 : 가상 스테이션 설계하기</vt:lpstr>
      <vt:lpstr>구조</vt:lpstr>
      <vt:lpstr>PowerPoint 프레젠테이션</vt:lpstr>
      <vt:lpstr>PowerPoint 프레젠테이션</vt:lpstr>
      <vt:lpstr>PowerPoint 프레젠테이션</vt:lpstr>
      <vt:lpstr>PowerPoint 프레젠테이션</vt:lpstr>
      <vt:lpstr>Push and Pull</vt:lpstr>
      <vt:lpstr>옵저버 패턴 잘 짜는 방법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02. 옵저버 패턴</dc:title>
  <dc:creator>note3</dc:creator>
  <cp:lastModifiedBy>youngbeom park</cp:lastModifiedBy>
  <cp:revision>18</cp:revision>
  <dcterms:created xsi:type="dcterms:W3CDTF">2023-08-29T10:50:34Z</dcterms:created>
  <dcterms:modified xsi:type="dcterms:W3CDTF">2023-08-29T12:03:47Z</dcterms:modified>
  <cp:version>12.0.0.2372</cp:version>
</cp:coreProperties>
</file>