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9" d="100"/>
          <a:sy n="69" d="100"/>
        </p:scale>
        <p:origin x="9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8EA3F8-1216-4306-9543-9AC1537B2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35CA521-A1AB-416D-B65B-9E84C4F9F3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4AFFC3-E6FF-4F2F-99AF-AFD55D51E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0355D-ABF5-462C-A928-6CE0A63AF9B5}" type="datetimeFigureOut">
              <a:rPr lang="zh-TW" altLang="en-US" smtClean="0"/>
              <a:t>2020/9/15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52765F-C83C-4DC3-800E-23B29FC1E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AB6893-69E0-4324-AA6C-F316365F5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29C49-A5A9-4A95-8BF0-94F73808DB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5795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9BAABB-0ED3-4DD5-B456-605081EF4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E777960-6121-4847-8C16-7FC912B8BB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24D851-A595-477D-8DD9-AA74794C8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0355D-ABF5-462C-A928-6CE0A63AF9B5}" type="datetimeFigureOut">
              <a:rPr lang="zh-TW" altLang="en-US" smtClean="0"/>
              <a:t>2020/9/15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314466-8532-45A7-9C37-99313E958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F50F31D-01D0-4743-B74A-EDDC749A4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29C49-A5A9-4A95-8BF0-94F73808DB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1565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24CF302-F284-4CCD-8F12-CD317C9970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7549F63-AEB5-4920-89D2-47F5C0012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232F45-ED88-415A-ADAE-287DA681D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0355D-ABF5-462C-A928-6CE0A63AF9B5}" type="datetimeFigureOut">
              <a:rPr lang="zh-TW" altLang="en-US" smtClean="0"/>
              <a:t>2020/9/15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9B1379-F1E4-431F-9C26-58B8781B6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C841AC8-499B-4C9E-9C75-83CDFD877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29C49-A5A9-4A95-8BF0-94F73808DB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045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49BDAC-9DE5-4928-BA63-F0D08CB2B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CBE0A9-214F-498A-9793-1715EE021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6B5357E-D05C-4331-A2B7-F2B44DA28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0355D-ABF5-462C-A928-6CE0A63AF9B5}" type="datetimeFigureOut">
              <a:rPr lang="zh-TW" altLang="en-US" smtClean="0"/>
              <a:t>2020/9/15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DCDD2D5-6895-4FA2-B421-43BB3BC0F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339E8C-987B-4B57-B3BA-04D1E5E6A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29C49-A5A9-4A95-8BF0-94F73808DB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7771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B64BB0-66BD-4259-A7E1-94B2730F1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3E0CE85-2BCB-405B-B17D-FDF969685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5035597-0050-4C2C-AF95-C31CD36DC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0355D-ABF5-462C-A928-6CE0A63AF9B5}" type="datetimeFigureOut">
              <a:rPr lang="zh-TW" altLang="en-US" smtClean="0"/>
              <a:t>2020/9/15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A1D742-69B0-4EE0-A2E2-5119C4B4B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734E3E-11DD-437A-9EC6-9E6B1E9F7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29C49-A5A9-4A95-8BF0-94F73808DB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1927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7332FE-57BC-4EE2-B8CA-42578EA3F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05738C-3CE4-4E12-8E15-611E4424B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3611A15-726D-467D-86DA-45C687FDA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306B47A-B5CB-40BF-B931-21A5DA503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0355D-ABF5-462C-A928-6CE0A63AF9B5}" type="datetimeFigureOut">
              <a:rPr lang="zh-TW" altLang="en-US" smtClean="0"/>
              <a:t>2020/9/15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35B2447-1ABF-4870-8CD3-B3BE91F67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0C66B49-AC6D-4D05-9640-F743691AB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29C49-A5A9-4A95-8BF0-94F73808DB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0145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AED83C-E04F-453E-866B-445C835EA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A8640AD-F510-4230-87CC-5A177301D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C6B0996-6239-400C-82D5-090900B928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0FA3C65-B42F-4581-96DF-3163D1A0FE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FECC7E5-121E-4E61-AD82-3597DAABA0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872FA70-D6FB-40F6-9EBD-7ECF1ED7D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0355D-ABF5-462C-A928-6CE0A63AF9B5}" type="datetimeFigureOut">
              <a:rPr lang="zh-TW" altLang="en-US" smtClean="0"/>
              <a:t>2020/9/15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4A7019F-1963-4F37-A93F-D7809E72B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CB34B06-97F9-4882-AE07-DFBBA16F5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29C49-A5A9-4A95-8BF0-94F73808DB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6473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A8CFFC-C698-4CA9-A3F9-19851B111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57D30B0-C3F4-47ED-AC71-0BE3DB507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0355D-ABF5-462C-A928-6CE0A63AF9B5}" type="datetimeFigureOut">
              <a:rPr lang="zh-TW" altLang="en-US" smtClean="0"/>
              <a:t>2020/9/15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99A13AD-919D-4682-8219-2AAB8D27A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03D32EA-7DBE-4E04-9420-88F4641A8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29C49-A5A9-4A95-8BF0-94F73808DB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5467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4E26BFE-A6E4-42FD-9577-795F6237A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0355D-ABF5-462C-A928-6CE0A63AF9B5}" type="datetimeFigureOut">
              <a:rPr lang="zh-TW" altLang="en-US" smtClean="0"/>
              <a:t>2020/9/15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2DDA3AD-6474-4960-901F-7F8DD4081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A3BB2A9-478F-4507-9D35-527F58364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29C49-A5A9-4A95-8BF0-94F73808DB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8714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88FBE4-5009-494D-B9E2-D474641F2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6C1D38-6840-4617-AF8E-0847B68DA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89F9E3B-46AE-4B01-956D-F75084C8F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8B62C93-1A3B-45BB-97D2-A2D1511D1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0355D-ABF5-462C-A928-6CE0A63AF9B5}" type="datetimeFigureOut">
              <a:rPr lang="zh-TW" altLang="en-US" smtClean="0"/>
              <a:t>2020/9/15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DDB5981-45CC-4ED3-9E6B-10033C5FB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5143860-9FBC-4BAF-8B3F-59722F0C7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29C49-A5A9-4A95-8BF0-94F73808DB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0874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D1117D-C614-4082-A180-33BBE2663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8A148DE-4361-4054-940F-D32631209C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9125B00-E694-40B1-89F5-A581ACEED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8CD6EEC-B361-4660-B7B7-14009B139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0355D-ABF5-462C-A928-6CE0A63AF9B5}" type="datetimeFigureOut">
              <a:rPr lang="zh-TW" altLang="en-US" smtClean="0"/>
              <a:t>2020/9/15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A4DFB56-3944-41C3-A2E2-4291BBF16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F24467E-CB86-4584-84F3-EC78A0143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29C49-A5A9-4A95-8BF0-94F73808DB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2683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4E53FB2-4669-4BCC-855F-6508C6339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F94DE0D-26C3-4171-84E2-DE123444A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7C6B44-AB97-45B4-B0FD-44962F73AD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0355D-ABF5-462C-A928-6CE0A63AF9B5}" type="datetimeFigureOut">
              <a:rPr lang="zh-TW" altLang="en-US" smtClean="0"/>
              <a:t>2020/9/15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E519203-0F5B-4F89-94AB-588CB880A3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95A3FE-3DFA-425D-8391-DA9E60E815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29C49-A5A9-4A95-8BF0-94F73808DB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827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4408C0-8769-41A3-B665-EF67FBEE4B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390092"/>
            <a:ext cx="10820400" cy="3038908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A BLE-based multi-gateway network infrastructure </a:t>
            </a:r>
            <a:br>
              <a:rPr lang="en-US" altLang="zh-TW" sz="4000" dirty="0"/>
            </a:br>
            <a:r>
              <a:rPr lang="en-US" altLang="zh-TW" sz="4000" dirty="0"/>
              <a:t>with handover support for mobile BLE peripherals</a:t>
            </a:r>
            <a:endParaRPr lang="zh-TW" altLang="en-US" sz="40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5E7986E-65D8-4E29-A4EA-B2AD44EF05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altLang="zh-TW" dirty="0"/>
          </a:p>
          <a:p>
            <a:pPr algn="r"/>
            <a:r>
              <a:rPr lang="en-US" altLang="zh-TW" dirty="0"/>
              <a:t>SPEAKER : Jia-Wei Guo</a:t>
            </a:r>
          </a:p>
          <a:p>
            <a:pPr algn="r"/>
            <a:r>
              <a:rPr lang="en-US" altLang="zh-TW" dirty="0"/>
              <a:t>ADVISOR: DR. HO-TING WU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7356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23</Words>
  <Application>Microsoft Office PowerPoint</Application>
  <PresentationFormat>寬螢幕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A BLE-based multi-gateway network infrastructure  with handover support for mobile BLE peripherals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郭家瑋</dc:creator>
  <cp:lastModifiedBy>郭家瑋</cp:lastModifiedBy>
  <cp:revision>2</cp:revision>
  <dcterms:created xsi:type="dcterms:W3CDTF">2020-09-15T00:34:08Z</dcterms:created>
  <dcterms:modified xsi:type="dcterms:W3CDTF">2020-09-15T00:38:22Z</dcterms:modified>
</cp:coreProperties>
</file>