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EA3F8-1216-4306-9543-9AC1537B2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5CA521-A1AB-416D-B65B-9E84C4F9F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4AFFC3-E6FF-4F2F-99AF-AFD55D51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52765F-C83C-4DC3-800E-23B29FC1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AB6893-69E0-4324-AA6C-F316365F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79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9BAABB-0ED3-4DD5-B456-605081EF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777960-6121-4847-8C16-7FC912B8B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24D851-A595-477D-8DD9-AA74794C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314466-8532-45A7-9C37-99313E95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50F31D-01D0-4743-B74A-EDDC749A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56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24CF302-F284-4CCD-8F12-CD317C997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549F63-AEB5-4920-89D2-47F5C0012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232F45-ED88-415A-ADAE-287DA681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9B1379-F1E4-431F-9C26-58B8781B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841AC8-499B-4C9E-9C75-83CDFD87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4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49BDAC-9DE5-4928-BA63-F0D08CB2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CBE0A9-214F-498A-9793-1715EE021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B5357E-D05C-4331-A2B7-F2B44DA2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CDD2D5-6895-4FA2-B421-43BB3BC0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339E8C-987B-4B57-B3BA-04D1E5E6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77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64BB0-66BD-4259-A7E1-94B2730F1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E0CE85-2BCB-405B-B17D-FDF96968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035597-0050-4C2C-AF95-C31CD36D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A1D742-69B0-4EE0-A2E2-5119C4B4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734E3E-11DD-437A-9EC6-9E6B1E9F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92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7332FE-57BC-4EE2-B8CA-42578EA3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05738C-3CE4-4E12-8E15-611E4424B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611A15-726D-467D-86DA-45C687FDA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06B47A-B5CB-40BF-B931-21A5DA50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5B2447-1ABF-4870-8CD3-B3BE91F6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C66B49-AC6D-4D05-9640-F743691A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14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AED83C-E04F-453E-866B-445C835EA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8640AD-F510-4230-87CC-5A177301D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6B0996-6239-400C-82D5-090900B92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FA3C65-B42F-4581-96DF-3163D1A0F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FECC7E5-121E-4E61-AD82-3597DAABA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872FA70-D6FB-40F6-9EBD-7ECF1ED7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A7019F-1963-4F37-A93F-D7809E72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CB34B06-97F9-4882-AE07-DFBBA16F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47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8CFFC-C698-4CA9-A3F9-19851B11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57D30B0-C3F4-47ED-AC71-0BE3DB50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99A13AD-919D-4682-8219-2AAB8D27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03D32EA-7DBE-4E04-9420-88F4641A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46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4E26BFE-A6E4-42FD-9577-795F623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2DDA3AD-6474-4960-901F-7F8DD408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3BB2A9-478F-4507-9D35-527F5836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71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88FBE4-5009-494D-B9E2-D474641F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6C1D38-6840-4617-AF8E-0847B68DA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9F9E3B-46AE-4B01-956D-F75084C8F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B62C93-1A3B-45BB-97D2-A2D1511D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DB5981-45CC-4ED3-9E6B-10033C5F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143860-9FBC-4BAF-8B3F-59722F0C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87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1117D-C614-4082-A180-33BBE266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8A148DE-4361-4054-940F-D32631209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125B00-E694-40B1-89F5-A581ACEED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CD6EEC-B361-4660-B7B7-14009B13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4DFB56-3944-41C3-A2E2-4291BBF1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24467E-CB86-4584-84F3-EC78A014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68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4E53FB2-4669-4BCC-855F-6508C633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94DE0D-26C3-4171-84E2-DE123444A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7C6B44-AB97-45B4-B0FD-44962F73A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519203-0F5B-4F89-94AB-588CB880A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95A3FE-3DFA-425D-8391-DA9E60E81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27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408C0-8769-41A3-B665-EF67FBEE4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90092"/>
            <a:ext cx="10820400" cy="3038908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A BLE-based multi-gateway network infrastructure </a:t>
            </a:r>
            <a:br>
              <a:rPr lang="en-US" altLang="zh-TW" sz="4000" dirty="0"/>
            </a:br>
            <a:r>
              <a:rPr lang="en-US" altLang="zh-TW" sz="4000" dirty="0"/>
              <a:t>with handover support for mobile BLE peripherals</a:t>
            </a:r>
            <a:endParaRPr lang="zh-TW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E7986E-65D8-4E29-A4EA-B2AD44EF0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zh-TW" dirty="0"/>
          </a:p>
          <a:p>
            <a:pPr algn="r"/>
            <a:r>
              <a:rPr lang="en-US" altLang="zh-TW" dirty="0"/>
              <a:t>SPEAKER : Jia-Wei Guo</a:t>
            </a:r>
          </a:p>
          <a:p>
            <a:pPr algn="r"/>
            <a:r>
              <a:rPr lang="en-US" altLang="zh-TW" dirty="0"/>
              <a:t>ADVISOR: DR. HO-TING WU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735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4CC6A4-7D80-460A-B3B0-D78C7AA4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C02B56-07BF-448C-BE47-03D13CE39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Primer on BLE and BLE over IPv6</a:t>
            </a:r>
          </a:p>
          <a:p>
            <a:r>
              <a:rPr lang="en-US" altLang="zh-TW" dirty="0"/>
              <a:t>Related work</a:t>
            </a:r>
          </a:p>
          <a:p>
            <a:r>
              <a:rPr lang="en-US" altLang="zh-TW" dirty="0"/>
              <a:t>A BLE-based multi-Gateway network infrastructure</a:t>
            </a:r>
          </a:p>
          <a:p>
            <a:r>
              <a:rPr lang="en-US" altLang="zh-TW" dirty="0"/>
              <a:t>Handover approaches</a:t>
            </a:r>
          </a:p>
          <a:p>
            <a:r>
              <a:rPr lang="en-US" altLang="zh-TW" dirty="0"/>
              <a:t>Implementation details</a:t>
            </a:r>
          </a:p>
          <a:p>
            <a:r>
              <a:rPr lang="en-US" altLang="zh-TW" dirty="0"/>
              <a:t>Evaluation</a:t>
            </a:r>
          </a:p>
          <a:p>
            <a:r>
              <a:rPr lang="en-US" altLang="zh-TW" dirty="0"/>
              <a:t>Conclusion and future work</a:t>
            </a:r>
          </a:p>
          <a:p>
            <a:r>
              <a:rPr lang="en-US" altLang="zh-TW" dirty="0"/>
              <a:t>References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146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BD44E2-EFFF-43D9-A213-DE501B575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6870F8-5E25-41B8-BDBD-DC286716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Mathias </a:t>
            </a:r>
            <a:r>
              <a:rPr lang="en-US" altLang="zh-TW" dirty="0" err="1"/>
              <a:t>Baert</a:t>
            </a:r>
            <a:r>
              <a:rPr lang="en-US" altLang="zh-TW" dirty="0"/>
              <a:t>, </a:t>
            </a:r>
            <a:r>
              <a:rPr lang="en-US" altLang="zh-TW" dirty="0" err="1"/>
              <a:t>Pieterjan</a:t>
            </a:r>
            <a:r>
              <a:rPr lang="en-US" altLang="zh-TW" dirty="0"/>
              <a:t> </a:t>
            </a:r>
            <a:r>
              <a:rPr lang="en-US" altLang="zh-TW" dirty="0" err="1"/>
              <a:t>Camerlynck</a:t>
            </a:r>
            <a:r>
              <a:rPr lang="en-US" altLang="zh-TW" dirty="0"/>
              <a:t>, Pieter </a:t>
            </a:r>
            <a:r>
              <a:rPr lang="en-US" altLang="zh-TW" dirty="0" err="1"/>
              <a:t>Crombez</a:t>
            </a:r>
            <a:r>
              <a:rPr lang="en-US" altLang="zh-TW" dirty="0"/>
              <a:t>, Jeroen </a:t>
            </a:r>
            <a:r>
              <a:rPr lang="en-US" altLang="zh-TW" dirty="0" err="1"/>
              <a:t>Hoebeke</a:t>
            </a:r>
            <a:r>
              <a:rPr lang="en-US" altLang="zh-TW" dirty="0"/>
              <a:t>, “A BLE-Based Multi-Gateway Network Infrastructure with Handover Support for Mobile BLE Peripherals” in IEEE </a:t>
            </a:r>
            <a:r>
              <a:rPr lang="en-US" altLang="zh-TW" dirty="0" err="1"/>
              <a:t>Internatonal</a:t>
            </a:r>
            <a:r>
              <a:rPr lang="en-US" altLang="zh-TW" dirty="0"/>
              <a:t> Conference on Mobile </a:t>
            </a:r>
            <a:r>
              <a:rPr lang="en-US" altLang="zh-TW" dirty="0" err="1"/>
              <a:t>Adhoc</a:t>
            </a:r>
            <a:r>
              <a:rPr lang="en-US" altLang="zh-TW" dirty="0"/>
              <a:t> and Sensor Systems (MASS) , DOI: 10.1109/MASS.2019.00020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911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97</Words>
  <Application>Microsoft Office PowerPoint</Application>
  <PresentationFormat>寬螢幕</PresentationFormat>
  <Paragraphs>16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A BLE-based multi-gateway network infrastructure  with handover support for mobile BLE peripherals</vt:lpstr>
      <vt:lpstr>Outline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郭家瑋</dc:creator>
  <cp:lastModifiedBy>郭家瑋</cp:lastModifiedBy>
  <cp:revision>3</cp:revision>
  <dcterms:created xsi:type="dcterms:W3CDTF">2020-09-15T00:34:08Z</dcterms:created>
  <dcterms:modified xsi:type="dcterms:W3CDTF">2020-09-15T00:50:46Z</dcterms:modified>
</cp:coreProperties>
</file>