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EA3F8-1216-4306-9543-9AC1537B2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5CA521-A1AB-416D-B65B-9E84C4F9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FFC3-E6FF-4F2F-99AF-AFD55D51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2765F-C83C-4DC3-800E-23B29FC1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AB6893-69E0-4324-AA6C-F316365F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9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BAABB-0ED3-4DD5-B456-605081EF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777960-6121-4847-8C16-7FC912B8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4D851-A595-477D-8DD9-AA74794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14466-8532-45A7-9C37-99313E95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0F31D-01D0-4743-B74A-EDDC749A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6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CF302-F284-4CCD-8F12-CD317C99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549F63-AEB5-4920-89D2-47F5C001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232F45-ED88-415A-ADAE-287DA68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B1379-F1E4-431F-9C26-58B8781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41AC8-499B-4C9E-9C75-83CDFD87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9BDAC-9DE5-4928-BA63-F0D08CB2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BE0A9-214F-498A-9793-1715EE02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5357E-D05C-4331-A2B7-F2B44DA2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DD2D5-6895-4FA2-B421-43BB3BC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39E8C-987B-4B57-B3BA-04D1E5E6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7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64BB0-66BD-4259-A7E1-94B2730F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E0CE85-2BCB-405B-B17D-FDF96968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35597-0050-4C2C-AF95-C31CD36D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1D742-69B0-4EE0-A2E2-5119C4B4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734E3E-11DD-437A-9EC6-9E6B1E9F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92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332FE-57BC-4EE2-B8CA-42578EA3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5738C-3CE4-4E12-8E15-611E4424B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611A15-726D-467D-86DA-45C687FD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6B47A-B5CB-40BF-B931-21A5DA50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5B2447-1ABF-4870-8CD3-B3BE91F6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C66B49-AC6D-4D05-9640-F743691A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1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D83C-E04F-453E-866B-445C835E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8640AD-F510-4230-87CC-5A177301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6B0996-6239-400C-82D5-090900B9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FA3C65-B42F-4581-96DF-3163D1A0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ECC7E5-121E-4E61-AD82-3597DAABA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72FA70-D6FB-40F6-9EBD-7ECF1ED7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A7019F-1963-4F37-A93F-D7809E72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B34B06-97F9-4882-AE07-DFBBA16F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4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CFFC-C698-4CA9-A3F9-19851B11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7D30B0-C3F4-47ED-AC71-0BE3DB50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9A13AD-919D-4682-8219-2AAB8D2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3D32EA-7DBE-4E04-9420-88F4641A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46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E26BFE-A6E4-42FD-9577-795F623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DDA3AD-6474-4960-901F-7F8DD408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3BB2A9-478F-4507-9D35-527F5836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8FBE4-5009-494D-B9E2-D474641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C1D38-6840-4617-AF8E-0847B68D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9F9E3B-46AE-4B01-956D-F75084C8F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B62C93-1A3B-45BB-97D2-A2D1511D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DB5981-45CC-4ED3-9E6B-10033C5F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143860-9FBC-4BAF-8B3F-59722F0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87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1117D-C614-4082-A180-33BBE266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A148DE-4361-4054-940F-D32631209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125B00-E694-40B1-89F5-A581ACEE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D6EEC-B361-4660-B7B7-14009B13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4DFB56-3944-41C3-A2E2-4291BBF1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4467E-CB86-4584-84F3-EC78A014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8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E53FB2-4669-4BCC-855F-6508C633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94DE0D-26C3-4171-84E2-DE123444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C6B44-AB97-45B4-B0FD-44962F73A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519203-0F5B-4F89-94AB-588CB880A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5A3FE-3DFA-425D-8391-DA9E60E81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408C0-8769-41A3-B665-EF67FBEE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90092"/>
            <a:ext cx="10820400" cy="303890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 BLE-based multi-gateway network infrastructure </a:t>
            </a:r>
            <a:br>
              <a:rPr lang="en-US" altLang="zh-TW" sz="4000" dirty="0"/>
            </a:br>
            <a:r>
              <a:rPr lang="en-US" altLang="zh-TW" sz="4000" dirty="0"/>
              <a:t>with handover support for mobile BLE peripherals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E7986E-65D8-4E29-A4EA-B2AD44EF0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TW" dirty="0"/>
          </a:p>
          <a:p>
            <a:pPr algn="r"/>
            <a:r>
              <a:rPr lang="en-US" altLang="zh-TW" dirty="0"/>
              <a:t>SPEAKER : Jia-Wei Guo</a:t>
            </a:r>
          </a:p>
          <a:p>
            <a:pPr algn="r"/>
            <a:r>
              <a:rPr lang="en-US" altLang="zh-TW" dirty="0"/>
              <a:t>ADVISOR: DR. HO-TING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35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D44E2-EFFF-43D9-A213-DE501B57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870F8-5E25-41B8-BDBD-DC286716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Mathias </a:t>
            </a:r>
            <a:r>
              <a:rPr lang="en-US" altLang="zh-TW" dirty="0" err="1"/>
              <a:t>Baert</a:t>
            </a:r>
            <a:r>
              <a:rPr lang="en-US" altLang="zh-TW" dirty="0"/>
              <a:t>, </a:t>
            </a:r>
            <a:r>
              <a:rPr lang="en-US" altLang="zh-TW" dirty="0" err="1"/>
              <a:t>Pieterjan</a:t>
            </a:r>
            <a:r>
              <a:rPr lang="en-US" altLang="zh-TW" dirty="0"/>
              <a:t> </a:t>
            </a:r>
            <a:r>
              <a:rPr lang="en-US" altLang="zh-TW" dirty="0" err="1"/>
              <a:t>Camerlynck</a:t>
            </a:r>
            <a:r>
              <a:rPr lang="en-US" altLang="zh-TW" dirty="0"/>
              <a:t>, Pieter </a:t>
            </a:r>
            <a:r>
              <a:rPr lang="en-US" altLang="zh-TW" dirty="0" err="1"/>
              <a:t>Crombez</a:t>
            </a:r>
            <a:r>
              <a:rPr lang="en-US" altLang="zh-TW" dirty="0"/>
              <a:t>, Jeroen </a:t>
            </a:r>
            <a:r>
              <a:rPr lang="en-US" altLang="zh-TW" dirty="0" err="1"/>
              <a:t>Hoebeke</a:t>
            </a:r>
            <a:r>
              <a:rPr lang="en-US" altLang="zh-TW" dirty="0"/>
              <a:t>, “A BLE-Based Multi-Gateway Network Infrastructure with Handover Support for Mobile BLE Peripherals” </a:t>
            </a:r>
            <a:r>
              <a:rPr lang="en-US" altLang="zh-TW" i="1" dirty="0"/>
              <a:t>in IEEE </a:t>
            </a:r>
            <a:r>
              <a:rPr lang="en-US" altLang="zh-TW" i="1" dirty="0" err="1"/>
              <a:t>Internatonal</a:t>
            </a:r>
            <a:r>
              <a:rPr lang="en-US" altLang="zh-TW" i="1" dirty="0"/>
              <a:t> Conference on Mobile </a:t>
            </a:r>
            <a:r>
              <a:rPr lang="en-US" altLang="zh-TW" i="1" dirty="0" err="1"/>
              <a:t>Adhoc</a:t>
            </a:r>
            <a:r>
              <a:rPr lang="en-US" altLang="zh-TW" i="1" dirty="0"/>
              <a:t> and Sensor </a:t>
            </a:r>
            <a:r>
              <a:rPr lang="en-US" altLang="zh-TW" i="1"/>
              <a:t>Systems (IEEE MASS 2019) </a:t>
            </a:r>
            <a:r>
              <a:rPr lang="en-US" altLang="zh-TW" dirty="0"/>
              <a:t>, DOI: 10.1109/MASS.2019.00020</a:t>
            </a:r>
          </a:p>
          <a:p>
            <a:endParaRPr lang="en-US" altLang="zh-TW" dirty="0"/>
          </a:p>
          <a:p>
            <a:r>
              <a:rPr lang="en-US" altLang="zh-TW" dirty="0"/>
              <a:t>M. </a:t>
            </a:r>
            <a:r>
              <a:rPr lang="en-US" altLang="zh-TW" dirty="0" err="1"/>
              <a:t>Nikodem</a:t>
            </a:r>
            <a:r>
              <a:rPr lang="en-US" altLang="zh-TW" dirty="0"/>
              <a:t>, M. </a:t>
            </a:r>
            <a:r>
              <a:rPr lang="en-US" altLang="zh-TW" dirty="0" err="1"/>
              <a:t>Bawiec</a:t>
            </a:r>
            <a:r>
              <a:rPr lang="en-US" altLang="zh-TW" dirty="0"/>
              <a:t>, “Experimental Evaluation of Advertisement-Based Bluetooth Low Energy Communication”, </a:t>
            </a:r>
            <a:r>
              <a:rPr lang="en-US" altLang="zh-TW" i="1" dirty="0"/>
              <a:t>MDPI Sensors 2020</a:t>
            </a:r>
            <a:r>
              <a:rPr lang="en-US" altLang="zh-TW" dirty="0"/>
              <a:t>, DOI:10.3390/s20010107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911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CC6A4-7D80-460A-B3B0-D78C7AA4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02B56-07BF-448C-BE47-03D13CE3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Primer on BLE and BLE over IPv6</a:t>
            </a:r>
          </a:p>
          <a:p>
            <a:r>
              <a:rPr lang="en-US" altLang="zh-TW" dirty="0"/>
              <a:t>Related work</a:t>
            </a:r>
          </a:p>
          <a:p>
            <a:r>
              <a:rPr lang="en-US" altLang="zh-TW" dirty="0"/>
              <a:t>A BLE-based multi-Gateway network infrastructure</a:t>
            </a:r>
          </a:p>
          <a:p>
            <a:r>
              <a:rPr lang="en-US" altLang="zh-TW" dirty="0"/>
              <a:t>Handover approaches</a:t>
            </a:r>
          </a:p>
          <a:p>
            <a:r>
              <a:rPr lang="en-US" altLang="zh-TW" dirty="0"/>
              <a:t>Implementation details</a:t>
            </a:r>
          </a:p>
          <a:p>
            <a:r>
              <a:rPr lang="en-US" altLang="zh-TW" dirty="0"/>
              <a:t>Evaluation</a:t>
            </a:r>
          </a:p>
          <a:p>
            <a:r>
              <a:rPr lang="en-US" altLang="zh-TW" dirty="0"/>
              <a:t>Conclusion and future work</a:t>
            </a:r>
          </a:p>
          <a:p>
            <a:r>
              <a:rPr lang="en-US" altLang="zh-TW" dirty="0"/>
              <a:t>References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46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7E57E-D063-41EF-A857-5628A20B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6DA40-9E29-4C7C-A28F-3857701A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26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7E57E-D063-41EF-A857-5628A20B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Primer on BLE and BLE over IPv6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6DA40-9E29-4C7C-A28F-3857701A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Bluetooth Low Energy (BLE) was released in 2011 as part of the Classic Bluetooth specification and both technologies have coexisted and evolved independently since then.</a:t>
            </a:r>
          </a:p>
          <a:p>
            <a:endParaRPr lang="en-US" altLang="zh-TW" dirty="0"/>
          </a:p>
          <a:p>
            <a:r>
              <a:rPr lang="en-US" altLang="zh-TW" dirty="0"/>
              <a:t>BLE operates in the 2.4 GHz band, utilizing frequencies between 2402 and 2480MHz. The used spectrum is divided into 40 channels, each employing a space of 2 </a:t>
            </a:r>
            <a:r>
              <a:rPr lang="en-US" altLang="zh-TW" dirty="0" err="1"/>
              <a:t>MHz.</a:t>
            </a:r>
            <a:r>
              <a:rPr lang="en-US" altLang="zh-TW" dirty="0"/>
              <a:t> These channels are divided into3 primary advertisement channels and 37 connection-oriented channels. </a:t>
            </a:r>
          </a:p>
          <a:p>
            <a:endParaRPr lang="en-US" altLang="zh-TW" dirty="0"/>
          </a:p>
          <a:p>
            <a:r>
              <a:rPr lang="en-US" altLang="zh-TW" dirty="0"/>
              <a:t>BLE supports two different ways of communication : an advertising mode and a connection-oriented mode.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97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7E57E-D063-41EF-A857-5628A20B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Primer on BLE and BLE over IPv6(cont’d)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6DA40-9E29-4C7C-A28F-3857701A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3360D8-0A34-4B9B-8EDF-94EF768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82" y="4378169"/>
            <a:ext cx="7675418" cy="24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3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paper, two architectures are proposed to realize a BLE-based multi-GW network infrastructure that is able to provide bidirectional connectivity to mobile BLE peripherals. </a:t>
            </a:r>
          </a:p>
          <a:p>
            <a:endParaRPr lang="en-US" altLang="zh-TW" dirty="0"/>
          </a:p>
          <a:p>
            <a:r>
              <a:rPr lang="en-US" altLang="zh-TW" dirty="0"/>
              <a:t>The IP based architecture offers seamless end-to-end IP connectivity between a mobile BLE peripheral and an existing IP network. It limits custom implementation needs, but requires more resources from the already constrained mobile BLE peripheral.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759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non-IP based architecture requires less resources from the BLE peripheral as it employs native BLE communication towards the IoT gateway. However, custom implementation needs are much higher, as a dedicated controller is introduced within the existing network that needs to maintain the state of the infrastructure and the currently associated mobile BLE devices.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31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Next to this, two approaches are considered to perform handover within these solutions. </a:t>
            </a:r>
          </a:p>
          <a:p>
            <a:endParaRPr lang="en-US" altLang="zh-TW" dirty="0"/>
          </a:p>
          <a:p>
            <a:r>
              <a:rPr lang="en-US" altLang="zh-TW" dirty="0"/>
              <a:t>The passive handover approach does not need any extra implementation, but the handover latency can become quite high and a bad BLE connection is still maintained even if a better alternative GW is avail-able nearby. </a:t>
            </a:r>
          </a:p>
        </p:txBody>
      </p:sp>
    </p:spTree>
    <p:extLst>
      <p:ext uri="{BB962C8B-B14F-4D97-AF65-F5344CB8AC3E}">
        <p14:creationId xmlns:p14="http://schemas.microsoft.com/office/powerpoint/2010/main" val="178880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Active handover offers a solution by proactively terminating a bad connection when a better alternative GW is available. As such, it can limit the handover latency. Asa downside, this approach requires more extensive custom implementation, implies a higher energy consumption and can limit the available throughput.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87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473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A BLE-based multi-gateway network infrastructure  with handover support for mobile BLE peripherals</vt:lpstr>
      <vt:lpstr>Outline</vt:lpstr>
      <vt:lpstr>Introduction</vt:lpstr>
      <vt:lpstr>Primer on BLE and BLE over IPv6</vt:lpstr>
      <vt:lpstr>Primer on BLE and BLE over IPv6(cont’d)</vt:lpstr>
      <vt:lpstr>Conclusion</vt:lpstr>
      <vt:lpstr>Conclusion(cont’d)</vt:lpstr>
      <vt:lpstr>Conclusion(cont’d)</vt:lpstr>
      <vt:lpstr>Conclusion(cont’d)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郭家瑋</dc:creator>
  <cp:lastModifiedBy>郭家瑋</cp:lastModifiedBy>
  <cp:revision>12</cp:revision>
  <dcterms:created xsi:type="dcterms:W3CDTF">2020-09-15T00:34:08Z</dcterms:created>
  <dcterms:modified xsi:type="dcterms:W3CDTF">2020-09-15T06:54:33Z</dcterms:modified>
</cp:coreProperties>
</file>