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4" r:id="rId3"/>
    <p:sldId id="257" r:id="rId4"/>
    <p:sldId id="258" r:id="rId5"/>
    <p:sldId id="262" r:id="rId6"/>
    <p:sldId id="265" r:id="rId7"/>
    <p:sldId id="266" r:id="rId8"/>
    <p:sldId id="269" r:id="rId9"/>
    <p:sldId id="270" r:id="rId10"/>
    <p:sldId id="268" r:id="rId11"/>
    <p:sldId id="263" r:id="rId12"/>
    <p:sldId id="261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호 양" userId="215d546a128ffa62" providerId="LiveId" clId="{1259887B-54C1-4D98-8FAF-15AE0446D940}"/>
    <pc:docChg chg="undo custSel addSld delSld modSld sldOrd">
      <pc:chgData name="민호 양" userId="215d546a128ffa62" providerId="LiveId" clId="{1259887B-54C1-4D98-8FAF-15AE0446D940}" dt="2024-11-05T04:10:18.793" v="7"/>
      <pc:docMkLst>
        <pc:docMk/>
      </pc:docMkLst>
      <pc:sldChg chg="add del">
        <pc:chgData name="민호 양" userId="215d546a128ffa62" providerId="LiveId" clId="{1259887B-54C1-4D98-8FAF-15AE0446D940}" dt="2024-11-05T04:10:11.286" v="3" actId="47"/>
        <pc:sldMkLst>
          <pc:docMk/>
          <pc:sldMk cId="2179533991" sldId="260"/>
        </pc:sldMkLst>
      </pc:sldChg>
      <pc:sldChg chg="del">
        <pc:chgData name="민호 양" userId="215d546a128ffa62" providerId="LiveId" clId="{1259887B-54C1-4D98-8FAF-15AE0446D940}" dt="2024-11-05T04:10:07.716" v="0" actId="47"/>
        <pc:sldMkLst>
          <pc:docMk/>
          <pc:sldMk cId="3786713388" sldId="267"/>
        </pc:sldMkLst>
      </pc:sldChg>
      <pc:sldChg chg="new ord">
        <pc:chgData name="민호 양" userId="215d546a128ffa62" providerId="LiveId" clId="{1259887B-54C1-4D98-8FAF-15AE0446D940}" dt="2024-11-05T04:10:18.793" v="7"/>
        <pc:sldMkLst>
          <pc:docMk/>
          <pc:sldMk cId="712575640" sldId="271"/>
        </pc:sldMkLst>
      </pc:sldChg>
      <pc:sldChg chg="del">
        <pc:chgData name="민호 양" userId="215d546a128ffa62" providerId="LiveId" clId="{1259887B-54C1-4D98-8FAF-15AE0446D940}" dt="2024-11-05T04:10:09.618" v="1" actId="47"/>
        <pc:sldMkLst>
          <pc:docMk/>
          <pc:sldMk cId="2553193714" sldId="271"/>
        </pc:sldMkLst>
      </pc:sldChg>
      <pc:sldChg chg="del">
        <pc:chgData name="민호 양" userId="215d546a128ffa62" providerId="LiveId" clId="{1259887B-54C1-4D98-8FAF-15AE0446D940}" dt="2024-11-05T04:10:12.513" v="4" actId="47"/>
        <pc:sldMkLst>
          <pc:docMk/>
          <pc:sldMk cId="1845813708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5F934-FC11-4649-820A-DBB2D97E8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45B64-ED86-4713-8370-3EB81E27C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DFE16-C18D-4641-934E-4358D8E2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31375-891A-4D88-8679-356A855D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F6237-649B-4118-9E36-373B5E55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8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1EFC4-41B1-4CB3-BF07-6C96568B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9533C1-A5E2-4765-B143-176DF5BF9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107A-E7FA-438A-8DB6-71404E4A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1B292-3740-4589-91F5-D12A1A4A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F5357-438E-4423-8F4E-0AF75BED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F5B70-07C9-46D0-85DF-518E8262B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80DAA-9A6B-4A7A-9787-00D20A4A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A6FC2-9FD5-456A-95F5-0BF177B6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04464-F4A3-4C6F-A66F-21E22630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EB005-4D1C-4560-A8BE-585C2F1D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5AE62-879F-40EE-84E6-8512D9C8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A62FD-4341-4149-AC28-9F4169D3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7B540-37FE-4920-8596-5D315598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B17F-39C9-4FE3-8ECB-22E78F14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3BA2A-4460-46BE-A02A-B8D84960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1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FF660-734D-42FC-9FF9-8C7C5885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CD436-22EF-4719-B512-8F429EE5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B1425-D737-4482-8DAA-A8E10CD7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111B2-8F7C-4801-BBD5-A3235D34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60519-A75D-4F48-934C-CC146D62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4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3B86A-6A77-4F2C-A0E2-D8F9A1F9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6391E-8015-4753-84A1-FD71DE094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76AC6-875E-49C6-841E-9274531AD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8014E-DE89-4F1E-8001-5FD3204B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99891-B143-4BA7-9189-8C2AA9C3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59FC0-FBC8-4C95-B173-19C76F98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84139-7C46-45DD-8E23-85F8D8AE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D93D-E1CD-4213-9289-F00E58CB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F1B0A-5A6F-4802-86B8-60D879A0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F0D77-93BC-4D11-87A3-1CC19021B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431828-E119-4372-ABEC-89C3F286F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C8AA44-13D0-4E10-93A7-5E9FC8B8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EF6831-8C80-4CE8-A31B-C23121BD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07F513-019C-4522-8258-280B0A3D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060C5-36B2-4D28-9B58-1B546803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162A9F-A05A-4EE5-B6F9-AD676ACF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962ED-F965-4912-AD05-ED749194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66F4E-499E-44DD-9556-3E450AEF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7F9A4D-D966-44AF-BBF8-E7704572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F48F46-6AC1-49C2-ABCF-58C2AE49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111F-A0FA-4B57-B879-4BC9F4C9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0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D56FA-50B3-416F-93B0-B07367A4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1D6CC-AE07-46EF-9299-66D79873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8EF96-420B-49D6-B614-1FBC4698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1B343-B0DF-471C-971B-90CD2608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AC579-7943-4B4D-99CA-8798C0D0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411D8-D411-4F11-8EB5-FC9AC587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072AA-2947-4FF8-8456-27F2A80E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C16397-9541-4142-9217-60D63FE44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58C27A-0E79-4D66-9A60-C1E4A436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45BC3-799C-4CFA-9451-A344E42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806CB-ED88-4D12-8273-886381B2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44DA9-A5C5-40DD-8FC7-D6F5EBA4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5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F875C0-DFA1-47D0-91D0-3FB7ED52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14565-FF74-4D69-8B29-D904A73B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05F65-B678-4061-8416-4777A315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7FC1-9A52-4CB1-9D5A-AD3BFF91C3D1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82FAE-3499-4210-8735-52825791F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5FE99-DBE1-40B3-869F-5E6C29655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A475-7199-44F6-AB75-E35729788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2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DAF91-B89E-3B31-F67D-53EE4CD8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B9061-B60C-253F-9946-66544BEE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7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AF3AF-C5EF-413A-8FAE-7CEDAC2B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활용 시나리오</a:t>
            </a:r>
          </a:p>
        </p:txBody>
      </p:sp>
    </p:spTree>
    <p:extLst>
      <p:ext uri="{BB962C8B-B14F-4D97-AF65-F5344CB8AC3E}">
        <p14:creationId xmlns:p14="http://schemas.microsoft.com/office/powerpoint/2010/main" val="120027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C9EA-92ED-49F0-BBC4-C2A8F2A6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A82AF-500A-4001-9174-9EC2047A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대학교 저학년</a:t>
            </a:r>
          </a:p>
          <a:p>
            <a:r>
              <a:rPr lang="ko-KR" altLang="en-US" dirty="0"/>
              <a:t>영수 컴퓨터 공학과 </a:t>
            </a:r>
            <a:r>
              <a:rPr lang="en-US" altLang="ko-KR" dirty="0"/>
              <a:t>1</a:t>
            </a:r>
            <a:r>
              <a:rPr lang="ko-KR" altLang="en-US" dirty="0"/>
              <a:t>학년이지만</a:t>
            </a:r>
            <a:r>
              <a:rPr lang="en-US" altLang="ko-KR" dirty="0"/>
              <a:t>,</a:t>
            </a:r>
            <a:r>
              <a:rPr lang="ko-KR" altLang="en-US" dirty="0"/>
              <a:t>미디어 분야로의 취업하고 싶어합니다</a:t>
            </a:r>
            <a:r>
              <a:rPr lang="en-US" altLang="ko-KR" dirty="0"/>
              <a:t>. 3</a:t>
            </a:r>
            <a:r>
              <a:rPr lang="ko-KR" altLang="en-US" dirty="0"/>
              <a:t>학년 때 전과 예정이지만 현재 관련 활동에 대한 정보 부족으로 어떤 준비를 해야 할지 모릅니다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→</a:t>
            </a:r>
            <a:r>
              <a:rPr lang="ko-KR" altLang="en-US" dirty="0"/>
              <a:t>데이터베이스는 영수의 전공과 현재 학업 성적을 분석하여 미디어 분야에서 요구되는 필수 역량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영상 편집 기술</a:t>
            </a:r>
            <a:r>
              <a:rPr lang="en-US" altLang="ko-KR" dirty="0"/>
              <a:t>, </a:t>
            </a:r>
            <a:r>
              <a:rPr lang="ko-KR" altLang="en-US" dirty="0"/>
              <a:t>콘텐츠 제작 능력 등</a:t>
            </a:r>
            <a:r>
              <a:rPr lang="en-US" altLang="ko-KR" dirty="0"/>
              <a:t>)</a:t>
            </a:r>
            <a:r>
              <a:rPr lang="ko-KR" altLang="en-US" dirty="0"/>
              <a:t>을 파악하고</a:t>
            </a:r>
            <a:r>
              <a:rPr lang="en-US" altLang="ko-KR" dirty="0"/>
              <a:t>, </a:t>
            </a:r>
            <a:r>
              <a:rPr lang="ko-KR" altLang="en-US" dirty="0"/>
              <a:t>이 능력들을 강화할 수 있는 과목이나 외부 활동을 제안한다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70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5A051-9BBC-43F3-B59F-2B530765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43BB3-4A5F-47EC-9D9B-43C04C4A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취업 </a:t>
            </a:r>
            <a:r>
              <a:rPr lang="ko-KR" altLang="en-US" dirty="0" err="1"/>
              <a:t>준비생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유리는 </a:t>
            </a:r>
            <a:r>
              <a:rPr lang="en-US" altLang="ko-KR" dirty="0"/>
              <a:t>4</a:t>
            </a:r>
            <a:r>
              <a:rPr lang="ko-KR" altLang="en-US" dirty="0"/>
              <a:t>학년으로 졸업을 앞두고 있습니다</a:t>
            </a:r>
            <a:r>
              <a:rPr lang="en-US" altLang="ko-KR" dirty="0"/>
              <a:t>. </a:t>
            </a:r>
            <a:r>
              <a:rPr lang="ko-KR" altLang="en-US" dirty="0"/>
              <a:t>삼성전자에 들어가고 싶지만</a:t>
            </a:r>
            <a:r>
              <a:rPr lang="en-US" altLang="ko-KR" dirty="0"/>
              <a:t>, </a:t>
            </a:r>
            <a:r>
              <a:rPr lang="ko-KR" altLang="en-US" dirty="0"/>
              <a:t>지금까지 준비한 활동들이 회사의 인재상이나 직무에 어떻게 적용이 돼야 할지 막막합니다</a:t>
            </a:r>
            <a:r>
              <a:rPr lang="en-US" altLang="ko-KR" dirty="0"/>
              <a:t>. </a:t>
            </a:r>
            <a:r>
              <a:rPr lang="ko-KR" altLang="en-US" dirty="0"/>
              <a:t>특히 삼성전자가 원하는 인재상에 부합하기 위해 자신의 활동과 스펙들을 어떻게 정리해야 할지 고민하고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→</a:t>
            </a:r>
            <a:r>
              <a:rPr lang="ko-KR" altLang="en-US" dirty="0"/>
              <a:t>이 데이터 베이스 통해 서비스는 삼성전자가 원하는 인재상에 맞춰 유리의 활동과 스펙을 체계적으로 정리하고</a:t>
            </a:r>
            <a:r>
              <a:rPr lang="en-US" altLang="ko-KR" dirty="0"/>
              <a:t>, </a:t>
            </a:r>
            <a:r>
              <a:rPr lang="ko-KR" altLang="en-US" dirty="0"/>
              <a:t>각 경험이 어떻게 그 요구에 부합하는지를 명확히 하여 포트폴리오를 준비하고 부족한 부분을 추천해줄 수 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48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0CB4-CC01-42D3-8950-B7E6973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38CAF-EB02-46B8-8D1D-9CD01B5DA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중</a:t>
            </a:r>
            <a:r>
              <a:rPr lang="en-US" altLang="ko-KR" dirty="0"/>
              <a:t>,</a:t>
            </a:r>
            <a:r>
              <a:rPr lang="ko-KR" altLang="en-US" dirty="0"/>
              <a:t>고등학생</a:t>
            </a:r>
          </a:p>
          <a:p>
            <a:pPr marL="0" indent="0">
              <a:buNone/>
            </a:pPr>
            <a:r>
              <a:rPr lang="ko-KR" altLang="en-US" dirty="0"/>
              <a:t>고등학교 </a:t>
            </a:r>
            <a:r>
              <a:rPr lang="en-US" altLang="ko-KR" dirty="0"/>
              <a:t>2</a:t>
            </a:r>
            <a:r>
              <a:rPr lang="ko-KR" altLang="en-US" dirty="0"/>
              <a:t>학년인 예지는 대학 진로 준비에 대한 압박을 느끼고 있습니다</a:t>
            </a:r>
            <a:r>
              <a:rPr lang="en-US" altLang="ko-KR" dirty="0"/>
              <a:t>. </a:t>
            </a:r>
            <a:r>
              <a:rPr lang="ko-KR" altLang="en-US" dirty="0"/>
              <a:t>여러 친구들이 진로에 대한 목표를 세우고 활동을 하고 있는 반면</a:t>
            </a:r>
            <a:r>
              <a:rPr lang="en-US" altLang="ko-KR" dirty="0"/>
              <a:t>, </a:t>
            </a:r>
            <a:r>
              <a:rPr lang="ko-KR" altLang="en-US" dirty="0"/>
              <a:t>예지는 특별히 하고 싶은 것도</a:t>
            </a:r>
            <a:r>
              <a:rPr lang="en-US" altLang="ko-KR" dirty="0"/>
              <a:t>, </a:t>
            </a:r>
            <a:r>
              <a:rPr lang="ko-KR" altLang="en-US" dirty="0"/>
              <a:t>진로에 대한 확신도 없는 상태입니다</a:t>
            </a:r>
            <a:r>
              <a:rPr lang="en-US" altLang="ko-KR" dirty="0"/>
              <a:t>. </a:t>
            </a:r>
            <a:r>
              <a:rPr lang="ko-KR" altLang="en-US" dirty="0"/>
              <a:t>그녀는 광고와 뷰티 분야에 흥미가 있지만</a:t>
            </a:r>
            <a:r>
              <a:rPr lang="en-US" altLang="ko-KR" dirty="0"/>
              <a:t>, </a:t>
            </a:r>
            <a:r>
              <a:rPr lang="ko-KR" altLang="en-US" dirty="0"/>
              <a:t>어떤 활동이 생활기록부에 도움이 될지 몰라 막막해하고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→</a:t>
            </a:r>
            <a:r>
              <a:rPr lang="ko-KR" altLang="en-US" dirty="0"/>
              <a:t>데이터베이스는 대외활동 공모전과 같은 항목들을 교내 대회</a:t>
            </a:r>
            <a:r>
              <a:rPr lang="en-US" altLang="ko-KR" dirty="0"/>
              <a:t>,</a:t>
            </a:r>
            <a:r>
              <a:rPr lang="ko-KR" altLang="en-US" dirty="0"/>
              <a:t>관련 </a:t>
            </a:r>
            <a:r>
              <a:rPr lang="ko-KR" altLang="en-US" dirty="0" err="1"/>
              <a:t>박람회등으로</a:t>
            </a:r>
            <a:r>
              <a:rPr lang="ko-KR" altLang="en-US" dirty="0"/>
              <a:t> 변경할 수 있으며</a:t>
            </a:r>
            <a:r>
              <a:rPr lang="en-US" altLang="ko-KR" dirty="0"/>
              <a:t>, </a:t>
            </a:r>
            <a:r>
              <a:rPr lang="ko-KR" altLang="en-US" dirty="0"/>
              <a:t>관련된 진로 체험 활동과 학교 교내 대회를 추천하여 예지가 자신의 관심 분야에서 경험을 쌓을 수 있도록 돕는다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53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96CA4-71C3-4BC6-8D58-C2B258BE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링크드인</a:t>
            </a:r>
            <a:r>
              <a:rPr lang="ko-KR" altLang="en-US" dirty="0"/>
              <a:t> 데이터 예시</a:t>
            </a:r>
          </a:p>
        </p:txBody>
      </p:sp>
    </p:spTree>
    <p:extLst>
      <p:ext uri="{BB962C8B-B14F-4D97-AF65-F5344CB8AC3E}">
        <p14:creationId xmlns:p14="http://schemas.microsoft.com/office/powerpoint/2010/main" val="10383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9BD01B8A-1ED9-4459-9D42-8BC0EB35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6918"/>
            <a:ext cx="4222750" cy="748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A945A3-5DD9-40DF-9EB8-53422C94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5325"/>
            <a:ext cx="4505325" cy="616267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D8D8C4-6B5B-48E9-B83F-14412B9F2905}"/>
              </a:ext>
            </a:extLst>
          </p:cNvPr>
          <p:cNvCxnSpPr>
            <a:cxnSpLocks/>
          </p:cNvCxnSpPr>
          <p:nvPr/>
        </p:nvCxnSpPr>
        <p:spPr>
          <a:xfrm>
            <a:off x="514350" y="1574800"/>
            <a:ext cx="1612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8EFB4D-462D-4779-86F4-4BFE0A58F3BB}"/>
              </a:ext>
            </a:extLst>
          </p:cNvPr>
          <p:cNvCxnSpPr>
            <a:cxnSpLocks/>
          </p:cNvCxnSpPr>
          <p:nvPr/>
        </p:nvCxnSpPr>
        <p:spPr>
          <a:xfrm>
            <a:off x="639762" y="1835150"/>
            <a:ext cx="22748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AC6288-849B-492D-92B1-9D2ED2C8B7F7}"/>
              </a:ext>
            </a:extLst>
          </p:cNvPr>
          <p:cNvCxnSpPr>
            <a:cxnSpLocks/>
          </p:cNvCxnSpPr>
          <p:nvPr/>
        </p:nvCxnSpPr>
        <p:spPr>
          <a:xfrm>
            <a:off x="2749550" y="2120900"/>
            <a:ext cx="1327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519058-9A7C-48AB-A51A-A4E06055B546}"/>
              </a:ext>
            </a:extLst>
          </p:cNvPr>
          <p:cNvCxnSpPr>
            <a:cxnSpLocks/>
          </p:cNvCxnSpPr>
          <p:nvPr/>
        </p:nvCxnSpPr>
        <p:spPr>
          <a:xfrm>
            <a:off x="514350" y="3886200"/>
            <a:ext cx="1816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BB619F-D78C-444C-BAA2-0B2B737A653B}"/>
              </a:ext>
            </a:extLst>
          </p:cNvPr>
          <p:cNvCxnSpPr>
            <a:cxnSpLocks/>
          </p:cNvCxnSpPr>
          <p:nvPr/>
        </p:nvCxnSpPr>
        <p:spPr>
          <a:xfrm>
            <a:off x="514350" y="4121150"/>
            <a:ext cx="1612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623AF5-A04A-42FC-826F-8B667B726DF7}"/>
              </a:ext>
            </a:extLst>
          </p:cNvPr>
          <p:cNvCxnSpPr>
            <a:cxnSpLocks/>
          </p:cNvCxnSpPr>
          <p:nvPr/>
        </p:nvCxnSpPr>
        <p:spPr>
          <a:xfrm>
            <a:off x="526256" y="4400550"/>
            <a:ext cx="33281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0F492B1-7553-40D7-8B0C-5993A4E9D8A4}"/>
              </a:ext>
            </a:extLst>
          </p:cNvPr>
          <p:cNvCxnSpPr>
            <a:cxnSpLocks/>
          </p:cNvCxnSpPr>
          <p:nvPr/>
        </p:nvCxnSpPr>
        <p:spPr>
          <a:xfrm>
            <a:off x="514350" y="5149850"/>
            <a:ext cx="1612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43FC3FA-19D7-4087-97D4-493D3960E6BA}"/>
              </a:ext>
            </a:extLst>
          </p:cNvPr>
          <p:cNvCxnSpPr>
            <a:cxnSpLocks/>
          </p:cNvCxnSpPr>
          <p:nvPr/>
        </p:nvCxnSpPr>
        <p:spPr>
          <a:xfrm>
            <a:off x="526256" y="5378450"/>
            <a:ext cx="8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333FBCB-CF25-4679-85CC-EAE9056FC3EA}"/>
              </a:ext>
            </a:extLst>
          </p:cNvPr>
          <p:cNvCxnSpPr>
            <a:cxnSpLocks/>
          </p:cNvCxnSpPr>
          <p:nvPr/>
        </p:nvCxnSpPr>
        <p:spPr>
          <a:xfrm>
            <a:off x="526256" y="5641975"/>
            <a:ext cx="2509044" cy="22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6C1B38-B846-4232-9BEE-A2CCE9961D02}"/>
              </a:ext>
            </a:extLst>
          </p:cNvPr>
          <p:cNvCxnSpPr>
            <a:cxnSpLocks/>
          </p:cNvCxnSpPr>
          <p:nvPr/>
        </p:nvCxnSpPr>
        <p:spPr>
          <a:xfrm>
            <a:off x="503237" y="6696074"/>
            <a:ext cx="24971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F26085-894F-41FA-A1FA-E189699C9B64}"/>
              </a:ext>
            </a:extLst>
          </p:cNvPr>
          <p:cNvCxnSpPr>
            <a:cxnSpLocks/>
          </p:cNvCxnSpPr>
          <p:nvPr/>
        </p:nvCxnSpPr>
        <p:spPr>
          <a:xfrm>
            <a:off x="460375" y="5895972"/>
            <a:ext cx="2509044" cy="22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6F6518-501B-4838-A6D3-8B084FA6E185}"/>
              </a:ext>
            </a:extLst>
          </p:cNvPr>
          <p:cNvSpPr txBox="1"/>
          <p:nvPr/>
        </p:nvSpPr>
        <p:spPr>
          <a:xfrm>
            <a:off x="5105400" y="1629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추출 데이터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4C5E142-B7A4-4875-A920-3C12E0939586}"/>
              </a:ext>
            </a:extLst>
          </p:cNvPr>
          <p:cNvSpPr/>
          <p:nvPr/>
        </p:nvSpPr>
        <p:spPr>
          <a:xfrm>
            <a:off x="233759" y="58737"/>
            <a:ext cx="1481138" cy="203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037672-8CB8-4EDC-92F5-EB148D76E078}"/>
              </a:ext>
            </a:extLst>
          </p:cNvPr>
          <p:cNvSpPr txBox="1"/>
          <p:nvPr/>
        </p:nvSpPr>
        <p:spPr>
          <a:xfrm>
            <a:off x="5874049" y="651918"/>
            <a:ext cx="63033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/>
              <a:t>채용</a:t>
            </a:r>
            <a:r>
              <a:rPr lang="en-US" altLang="ko-KR" sz="1200" b="1" u="sng" dirty="0"/>
              <a:t>/</a:t>
            </a:r>
            <a:r>
              <a:rPr lang="ko-KR" altLang="en-US" sz="1200" b="1" u="sng" dirty="0"/>
              <a:t>인턴정보</a:t>
            </a:r>
            <a:r>
              <a:rPr lang="en-US" altLang="ko-KR" sz="1200" b="1" u="sng" dirty="0"/>
              <a:t> </a:t>
            </a:r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회사명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Bucketplace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오늘의집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ko-KR" altLang="en-US" sz="1200" b="1" dirty="0" err="1"/>
              <a:t>채용명</a:t>
            </a:r>
            <a:r>
              <a:rPr lang="en-US" altLang="ko-KR" sz="1200" dirty="0"/>
              <a:t>: Senior Software Engineer, Machine Learning</a:t>
            </a:r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지역</a:t>
            </a:r>
            <a:r>
              <a:rPr lang="en-US" altLang="ko-KR" sz="1200" dirty="0"/>
              <a:t>:</a:t>
            </a:r>
            <a:r>
              <a:rPr lang="ko-KR" altLang="en-US" sz="1200" dirty="0"/>
              <a:t>대한민국</a:t>
            </a:r>
            <a:r>
              <a:rPr lang="en-US" altLang="ko-KR" sz="1200" dirty="0"/>
              <a:t>, </a:t>
            </a:r>
            <a:r>
              <a:rPr lang="ko-KR" altLang="en-US" sz="1200" dirty="0"/>
              <a:t>서울</a:t>
            </a:r>
            <a:endParaRPr lang="en-US" altLang="ko-KR" sz="1200" dirty="0"/>
          </a:p>
          <a:p>
            <a:r>
              <a:rPr lang="en-US" altLang="ko-KR" sz="1200" dirty="0"/>
              <a:t>                 </a:t>
            </a:r>
            <a:r>
              <a:rPr lang="ko-KR" altLang="en-US" sz="1200" b="1" dirty="0"/>
              <a:t>종류</a:t>
            </a:r>
            <a:r>
              <a:rPr lang="en-US" altLang="ko-KR" sz="1200" dirty="0"/>
              <a:t>: </a:t>
            </a:r>
            <a:r>
              <a:rPr lang="ko-KR" altLang="en-US" sz="1200" dirty="0"/>
              <a:t>풀타임</a:t>
            </a:r>
            <a:endParaRPr lang="en-US" altLang="ko-KR" sz="1200" dirty="0"/>
          </a:p>
          <a:p>
            <a:r>
              <a:rPr lang="en-US" altLang="ko-KR" sz="1200" dirty="0"/>
              <a:t>                 </a:t>
            </a:r>
            <a:r>
              <a:rPr lang="ko-KR" altLang="en-US" sz="1200" b="1" dirty="0"/>
              <a:t>기간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종류</a:t>
            </a:r>
            <a:r>
              <a:rPr lang="en-US" altLang="ko-KR" sz="1200" dirty="0"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sym typeface="Wingdings" panose="05000000000000000000" pitchFamily="2" charset="2"/>
              </a:rPr>
              <a:t>인턴의 경우만 작성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u="sng" dirty="0"/>
              <a:t>자격요건 </a:t>
            </a:r>
            <a:endParaRPr lang="en-US" altLang="ko-KR" sz="1200" b="1" u="sng" dirty="0"/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전공</a:t>
            </a:r>
            <a:r>
              <a:rPr lang="en-US" altLang="ko-KR" sz="1200" dirty="0"/>
              <a:t>: </a:t>
            </a:r>
            <a:r>
              <a:rPr lang="ko-KR" altLang="en-US" sz="1200" dirty="0"/>
              <a:t>컴퓨터 공학</a:t>
            </a:r>
            <a:r>
              <a:rPr lang="en-US" altLang="ko-KR" sz="1200" dirty="0"/>
              <a:t>, </a:t>
            </a:r>
            <a:r>
              <a:rPr lang="ko-KR" altLang="en-US" sz="1200" dirty="0"/>
              <a:t>통계학</a:t>
            </a:r>
            <a:r>
              <a:rPr lang="en-US" altLang="ko-KR" sz="1200" dirty="0"/>
              <a:t>	</a:t>
            </a:r>
            <a:r>
              <a:rPr lang="ko-KR" altLang="en-US" sz="1200" dirty="0"/>
              <a:t>경력</a:t>
            </a:r>
            <a:r>
              <a:rPr lang="en-US" altLang="ko-KR" sz="1200" dirty="0"/>
              <a:t>:8</a:t>
            </a:r>
            <a:r>
              <a:rPr lang="ko-KR" altLang="en-US" sz="1200" dirty="0"/>
              <a:t>년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분야</a:t>
            </a:r>
            <a:r>
              <a:rPr lang="en-US" altLang="ko-KR" sz="1200" dirty="0"/>
              <a:t>:</a:t>
            </a:r>
            <a:r>
              <a:rPr lang="ko-KR" altLang="en-US" sz="1200" dirty="0" err="1"/>
              <a:t>머신러닝</a:t>
            </a:r>
            <a:r>
              <a:rPr lang="ko-KR" altLang="en-US" sz="1200" dirty="0"/>
              <a:t> 데이터분석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경험 종류</a:t>
            </a:r>
            <a:r>
              <a:rPr lang="en-US" altLang="ko-KR" sz="1200" dirty="0"/>
              <a:t>: </a:t>
            </a:r>
            <a:r>
              <a:rPr lang="ko-KR" altLang="en-US" sz="1200" dirty="0"/>
              <a:t>프로젝트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b="1" dirty="0"/>
              <a:t>경험 설명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머신러닝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u="sng" dirty="0"/>
              <a:t>우대사항 </a:t>
            </a:r>
            <a:endParaRPr lang="en-US" altLang="ko-KR" sz="1200" b="1" u="sng" dirty="0"/>
          </a:p>
          <a:p>
            <a:r>
              <a:rPr lang="ko-KR" altLang="en-US" sz="1200" b="1" dirty="0"/>
              <a:t>분야</a:t>
            </a:r>
            <a:r>
              <a:rPr lang="en-US" altLang="ko-KR" sz="1200" dirty="0"/>
              <a:t>: </a:t>
            </a:r>
            <a:r>
              <a:rPr lang="ko-KR" altLang="en-US" sz="1200" dirty="0"/>
              <a:t>학력</a:t>
            </a:r>
            <a:r>
              <a:rPr lang="en-US" altLang="ko-KR" sz="1200" dirty="0"/>
              <a:t>/</a:t>
            </a:r>
            <a:r>
              <a:rPr lang="ko-KR" altLang="en-US" sz="1200" dirty="0"/>
              <a:t>프로젝트</a:t>
            </a:r>
            <a:r>
              <a:rPr lang="en-US" altLang="ko-KR" sz="1200" dirty="0"/>
              <a:t>/</a:t>
            </a:r>
            <a:r>
              <a:rPr lang="ko-KR" altLang="en-US" sz="1200" dirty="0"/>
              <a:t>경력</a:t>
            </a:r>
            <a:r>
              <a:rPr lang="en-US" altLang="ko-KR" sz="1200" dirty="0"/>
              <a:t>/</a:t>
            </a:r>
            <a:r>
              <a:rPr lang="ko-KR" altLang="en-US" sz="1200" dirty="0"/>
              <a:t>지식</a:t>
            </a:r>
            <a:endParaRPr lang="en-US" altLang="ko-KR" sz="1200" dirty="0"/>
          </a:p>
          <a:p>
            <a:r>
              <a:rPr lang="ko-KR" altLang="en-US" sz="1200" b="1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석사이상</a:t>
            </a:r>
            <a:r>
              <a:rPr lang="en-US" altLang="ko-KR" sz="1200" dirty="0"/>
              <a:t>/</a:t>
            </a:r>
            <a:r>
              <a:rPr lang="ko-KR" altLang="en-US" sz="1200" dirty="0"/>
              <a:t>대용량 데이터</a:t>
            </a:r>
            <a:r>
              <a:rPr lang="en-US" altLang="ko-KR" sz="1200" dirty="0"/>
              <a:t> </a:t>
            </a:r>
            <a:r>
              <a:rPr lang="ko-KR" altLang="en-US" sz="1200" dirty="0"/>
              <a:t>모델링</a:t>
            </a:r>
            <a:r>
              <a:rPr lang="en-US" altLang="ko-KR" sz="1200" dirty="0"/>
              <a:t>,</a:t>
            </a:r>
            <a:r>
              <a:rPr lang="ko-KR" altLang="en-US" sz="1200" dirty="0"/>
              <a:t>예측분류 모델</a:t>
            </a:r>
            <a:r>
              <a:rPr lang="en-US" altLang="ko-KR" sz="1200" dirty="0"/>
              <a:t>,</a:t>
            </a:r>
            <a:r>
              <a:rPr lang="ko-KR" altLang="en-US" sz="1200" dirty="0"/>
              <a:t>최적화</a:t>
            </a:r>
            <a:r>
              <a:rPr lang="en-US" altLang="ko-KR" sz="1200" dirty="0"/>
              <a:t>/</a:t>
            </a:r>
            <a:r>
              <a:rPr lang="ko-KR" altLang="en-US" sz="1200" dirty="0"/>
              <a:t>커머스</a:t>
            </a:r>
            <a:r>
              <a:rPr lang="en-US" altLang="ko-KR" sz="1200" dirty="0"/>
              <a:t>, </a:t>
            </a:r>
            <a:r>
              <a:rPr lang="ko-KR" altLang="en-US" sz="1200" dirty="0"/>
              <a:t>마케팅</a:t>
            </a:r>
            <a:r>
              <a:rPr lang="en-US" altLang="ko-KR" sz="1200" dirty="0"/>
              <a:t>, </a:t>
            </a:r>
            <a:r>
              <a:rPr lang="ko-KR" altLang="en-US" sz="1200" dirty="0"/>
              <a:t>콘텐츠</a:t>
            </a:r>
            <a:r>
              <a:rPr lang="en-US" altLang="ko-KR" sz="1200" dirty="0"/>
              <a:t>/ </a:t>
            </a:r>
            <a:r>
              <a:rPr lang="ko-KR" altLang="en-US" sz="1200" dirty="0"/>
              <a:t>없음</a:t>
            </a:r>
            <a:endParaRPr lang="en-US" altLang="ko-KR" sz="1200" dirty="0"/>
          </a:p>
          <a:p>
            <a:endParaRPr lang="en-US" altLang="ko-KR" sz="12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3D81C3-BD27-4529-9A99-0B03E1A97B82}"/>
              </a:ext>
            </a:extLst>
          </p:cNvPr>
          <p:cNvCxnSpPr>
            <a:cxnSpLocks/>
          </p:cNvCxnSpPr>
          <p:nvPr/>
        </p:nvCxnSpPr>
        <p:spPr>
          <a:xfrm>
            <a:off x="164306" y="431800"/>
            <a:ext cx="35186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FA6362-6F10-45C5-95B7-CFA982F98F80}"/>
              </a:ext>
            </a:extLst>
          </p:cNvPr>
          <p:cNvCxnSpPr>
            <a:cxnSpLocks/>
          </p:cNvCxnSpPr>
          <p:nvPr/>
        </p:nvCxnSpPr>
        <p:spPr>
          <a:xfrm>
            <a:off x="164306" y="590550"/>
            <a:ext cx="10104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FC4825A-FA4D-480D-A044-014354938F3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2822" y="685800"/>
            <a:ext cx="1899841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8ED5A8F-0B0F-4046-948C-DBDFC64D2D0F}"/>
              </a:ext>
            </a:extLst>
          </p:cNvPr>
          <p:cNvCxnSpPr>
            <a:cxnSpLocks/>
          </p:cNvCxnSpPr>
          <p:nvPr/>
        </p:nvCxnSpPr>
        <p:spPr>
          <a:xfrm>
            <a:off x="558403" y="4667250"/>
            <a:ext cx="27816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C3F44C1-C83C-42F7-A697-43DD4BE34A87}"/>
              </a:ext>
            </a:extLst>
          </p:cNvPr>
          <p:cNvCxnSpPr>
            <a:cxnSpLocks/>
          </p:cNvCxnSpPr>
          <p:nvPr/>
        </p:nvCxnSpPr>
        <p:spPr>
          <a:xfrm>
            <a:off x="558402" y="4889500"/>
            <a:ext cx="1086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617DE6B-0094-43F7-B2F0-DFD87717FDCA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8987334" y="4432300"/>
            <a:ext cx="1" cy="4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927344-5DFA-46D3-9114-C372FCFE5A2D}"/>
              </a:ext>
            </a:extLst>
          </p:cNvPr>
          <p:cNvSpPr/>
          <p:nvPr/>
        </p:nvSpPr>
        <p:spPr>
          <a:xfrm>
            <a:off x="5944295" y="610377"/>
            <a:ext cx="4587478" cy="1167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8C45A1-42AB-4E7B-85D3-E1885B318508}"/>
              </a:ext>
            </a:extLst>
          </p:cNvPr>
          <p:cNvSpPr/>
          <p:nvPr/>
        </p:nvSpPr>
        <p:spPr>
          <a:xfrm>
            <a:off x="5944295" y="2124242"/>
            <a:ext cx="4517231" cy="133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1C90BE-E917-4ABB-A1D2-196F1FE49287}"/>
              </a:ext>
            </a:extLst>
          </p:cNvPr>
          <p:cNvSpPr/>
          <p:nvPr/>
        </p:nvSpPr>
        <p:spPr>
          <a:xfrm>
            <a:off x="5944295" y="3810000"/>
            <a:ext cx="6086079" cy="622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25283023-0C8F-47A5-8DA9-1157B5F48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72598"/>
              </p:ext>
            </p:extLst>
          </p:nvPr>
        </p:nvGraphicFramePr>
        <p:xfrm>
          <a:off x="5908757" y="4848836"/>
          <a:ext cx="623391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036">
                  <a:extLst>
                    <a:ext uri="{9D8B030D-6E8A-4147-A177-3AD203B41FA5}">
                      <a16:colId xmlns:a16="http://schemas.microsoft.com/office/drawing/2014/main" val="722362885"/>
                    </a:ext>
                  </a:extLst>
                </a:gridCol>
                <a:gridCol w="3190875">
                  <a:extLst>
                    <a:ext uri="{9D8B030D-6E8A-4147-A177-3AD203B41FA5}">
                      <a16:colId xmlns:a16="http://schemas.microsoft.com/office/drawing/2014/main" val="4044637285"/>
                    </a:ext>
                  </a:extLst>
                </a:gridCol>
              </a:tblGrid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석사이상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458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대용량 데이터 모델링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40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분류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097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커머스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7849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8D7385-5082-47AD-BF8C-8E16B2FACAC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238625" y="381000"/>
            <a:ext cx="1705670" cy="686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965A7D6-D508-434B-AB37-388B80EA5DA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076700" y="2230369"/>
            <a:ext cx="1797349" cy="40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E12436-9C0F-440B-B9C3-1AF3C718F632}"/>
              </a:ext>
            </a:extLst>
          </p:cNvPr>
          <p:cNvCxnSpPr>
            <a:cxnSpLocks/>
          </p:cNvCxnSpPr>
          <p:nvPr/>
        </p:nvCxnSpPr>
        <p:spPr>
          <a:xfrm flipV="1">
            <a:off x="3962400" y="4145998"/>
            <a:ext cx="1981895" cy="286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FB7A5E4-471E-4668-91E4-D19050892319}"/>
              </a:ext>
            </a:extLst>
          </p:cNvPr>
          <p:cNvSpPr txBox="1"/>
          <p:nvPr/>
        </p:nvSpPr>
        <p:spPr>
          <a:xfrm>
            <a:off x="8238034" y="-23938"/>
            <a:ext cx="384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문제점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 err="1"/>
              <a:t>웹스크래핑에서</a:t>
            </a:r>
            <a:r>
              <a:rPr lang="ko-KR" altLang="en-US" sz="1200" dirty="0"/>
              <a:t> 핵심 키워드 뽑아내는 방법</a:t>
            </a:r>
            <a:endParaRPr lang="en-US" altLang="ko-KR" sz="1200" dirty="0"/>
          </a:p>
          <a:p>
            <a:r>
              <a:rPr lang="ko-KR" altLang="en-US" sz="1200" dirty="0"/>
              <a:t>분야별 키워드를 저장하는 별도의 테이블 필요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16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84FA68E3-7778-4546-8D46-01617913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4" y="3257550"/>
            <a:ext cx="6172199" cy="189547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EADCD654-2A78-4830-A713-EFC9FF2E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5203825"/>
            <a:ext cx="7858125" cy="12954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F68413C-5ACF-4D26-BBEA-9DD8F27A2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7130"/>
            <a:ext cx="6172200" cy="1146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F90A66-B44B-4CE8-8117-48C90FC5A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034"/>
            <a:ext cx="6172200" cy="21526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B368036-9178-482F-8284-DFB4337DC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545" y="13034"/>
            <a:ext cx="5314950" cy="91440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99ADDC2-85BE-461A-A482-25E78BB46B72}"/>
              </a:ext>
            </a:extLst>
          </p:cNvPr>
          <p:cNvCxnSpPr>
            <a:cxnSpLocks/>
          </p:cNvCxnSpPr>
          <p:nvPr/>
        </p:nvCxnSpPr>
        <p:spPr>
          <a:xfrm>
            <a:off x="681037" y="358775"/>
            <a:ext cx="8016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A399F8-DE51-4D94-AF15-A4E811E40871}"/>
              </a:ext>
            </a:extLst>
          </p:cNvPr>
          <p:cNvCxnSpPr>
            <a:cxnSpLocks/>
          </p:cNvCxnSpPr>
          <p:nvPr/>
        </p:nvCxnSpPr>
        <p:spPr>
          <a:xfrm>
            <a:off x="636587" y="657225"/>
            <a:ext cx="13827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9D73B35-EBEC-4C42-967C-0A7E5084BE36}"/>
              </a:ext>
            </a:extLst>
          </p:cNvPr>
          <p:cNvCxnSpPr>
            <a:cxnSpLocks/>
          </p:cNvCxnSpPr>
          <p:nvPr/>
        </p:nvCxnSpPr>
        <p:spPr>
          <a:xfrm>
            <a:off x="681037" y="508000"/>
            <a:ext cx="5095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A8AEF70-3E40-4F08-A5A3-524BA1F56E21}"/>
              </a:ext>
            </a:extLst>
          </p:cNvPr>
          <p:cNvCxnSpPr>
            <a:cxnSpLocks/>
          </p:cNvCxnSpPr>
          <p:nvPr/>
        </p:nvCxnSpPr>
        <p:spPr>
          <a:xfrm>
            <a:off x="702468" y="2502568"/>
            <a:ext cx="13827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CC7874-DD87-4F1E-A9EA-4687F69CA63D}"/>
              </a:ext>
            </a:extLst>
          </p:cNvPr>
          <p:cNvCxnSpPr>
            <a:cxnSpLocks/>
          </p:cNvCxnSpPr>
          <p:nvPr/>
        </p:nvCxnSpPr>
        <p:spPr>
          <a:xfrm>
            <a:off x="759744" y="2723251"/>
            <a:ext cx="9826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DB54B70-18EA-404C-A8D1-E8A2BC899B47}"/>
              </a:ext>
            </a:extLst>
          </p:cNvPr>
          <p:cNvCxnSpPr>
            <a:cxnSpLocks/>
          </p:cNvCxnSpPr>
          <p:nvPr/>
        </p:nvCxnSpPr>
        <p:spPr>
          <a:xfrm>
            <a:off x="302418" y="3624848"/>
            <a:ext cx="15589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10A981-EE40-48E7-A985-8E6F483C3D5F}"/>
              </a:ext>
            </a:extLst>
          </p:cNvPr>
          <p:cNvCxnSpPr>
            <a:cxnSpLocks/>
          </p:cNvCxnSpPr>
          <p:nvPr/>
        </p:nvCxnSpPr>
        <p:spPr>
          <a:xfrm>
            <a:off x="398461" y="4154069"/>
            <a:ext cx="14062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47E83A8-39CF-4E7C-8531-F2D20A362C4B}"/>
              </a:ext>
            </a:extLst>
          </p:cNvPr>
          <p:cNvCxnSpPr>
            <a:cxnSpLocks/>
          </p:cNvCxnSpPr>
          <p:nvPr/>
        </p:nvCxnSpPr>
        <p:spPr>
          <a:xfrm>
            <a:off x="792955" y="5000625"/>
            <a:ext cx="10117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1C71122-8DB4-48ED-A617-9E9C7B1BDE2E}"/>
              </a:ext>
            </a:extLst>
          </p:cNvPr>
          <p:cNvCxnSpPr>
            <a:cxnSpLocks/>
          </p:cNvCxnSpPr>
          <p:nvPr/>
        </p:nvCxnSpPr>
        <p:spPr>
          <a:xfrm>
            <a:off x="421481" y="6086141"/>
            <a:ext cx="66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310C201-76C6-47CF-AC69-10E696F5F063}"/>
              </a:ext>
            </a:extLst>
          </p:cNvPr>
          <p:cNvCxnSpPr>
            <a:cxnSpLocks/>
          </p:cNvCxnSpPr>
          <p:nvPr/>
        </p:nvCxnSpPr>
        <p:spPr>
          <a:xfrm>
            <a:off x="6582694" y="280403"/>
            <a:ext cx="49194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A6CE30F-E766-44D1-93F9-71B92407FEE1}"/>
              </a:ext>
            </a:extLst>
          </p:cNvPr>
          <p:cNvCxnSpPr>
            <a:cxnSpLocks/>
          </p:cNvCxnSpPr>
          <p:nvPr/>
        </p:nvCxnSpPr>
        <p:spPr>
          <a:xfrm>
            <a:off x="6582694" y="657225"/>
            <a:ext cx="8929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443FA09-D19C-4AB7-9072-61AD235A894F}"/>
              </a:ext>
            </a:extLst>
          </p:cNvPr>
          <p:cNvCxnSpPr>
            <a:cxnSpLocks/>
          </p:cNvCxnSpPr>
          <p:nvPr/>
        </p:nvCxnSpPr>
        <p:spPr>
          <a:xfrm>
            <a:off x="6582694" y="809625"/>
            <a:ext cx="36361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C7494E-0615-4D91-A441-2DAC4C76C628}"/>
              </a:ext>
            </a:extLst>
          </p:cNvPr>
          <p:cNvCxnSpPr>
            <a:cxnSpLocks/>
          </p:cNvCxnSpPr>
          <p:nvPr/>
        </p:nvCxnSpPr>
        <p:spPr>
          <a:xfrm>
            <a:off x="9109326" y="424615"/>
            <a:ext cx="708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055461-CBD2-46FA-88C1-FF127CD03B5B}"/>
              </a:ext>
            </a:extLst>
          </p:cNvPr>
          <p:cNvSpPr txBox="1"/>
          <p:nvPr/>
        </p:nvSpPr>
        <p:spPr>
          <a:xfrm>
            <a:off x="7249433" y="11573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추출 데이터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8D3A0A-11EB-4711-AA31-A9FBD5A919C1}"/>
              </a:ext>
            </a:extLst>
          </p:cNvPr>
          <p:cNvSpPr txBox="1"/>
          <p:nvPr/>
        </p:nvSpPr>
        <p:spPr>
          <a:xfrm>
            <a:off x="7249433" y="1609630"/>
            <a:ext cx="315951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학교</a:t>
            </a:r>
            <a:r>
              <a:rPr lang="en-US" altLang="ko-KR" sz="1400" dirty="0"/>
              <a:t>: </a:t>
            </a:r>
            <a:r>
              <a:rPr lang="ko-KR" altLang="en-US" sz="1400" dirty="0"/>
              <a:t>건국대학교</a:t>
            </a:r>
            <a:endParaRPr lang="en-US" altLang="ko-KR" sz="1400" dirty="0"/>
          </a:p>
          <a:p>
            <a:r>
              <a:rPr lang="ko-KR" altLang="en-US" sz="1400" b="1" dirty="0"/>
              <a:t>전공</a:t>
            </a:r>
            <a:r>
              <a:rPr lang="en-US" altLang="ko-KR" sz="1400" dirty="0"/>
              <a:t>: </a:t>
            </a:r>
            <a:r>
              <a:rPr lang="ko-KR" altLang="en-US" sz="1400" dirty="0"/>
              <a:t>생명공학</a:t>
            </a:r>
            <a:endParaRPr lang="en-US" altLang="ko-KR" sz="1400" dirty="0"/>
          </a:p>
          <a:p>
            <a:r>
              <a:rPr lang="ko-KR" altLang="en-US" sz="1400" b="1" dirty="0"/>
              <a:t>학위</a:t>
            </a:r>
            <a:r>
              <a:rPr lang="en-US" altLang="ko-KR" sz="1400" dirty="0"/>
              <a:t>:</a:t>
            </a:r>
            <a:r>
              <a:rPr lang="ko-KR" altLang="en-US" sz="1400" dirty="0"/>
              <a:t>학사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직무</a:t>
            </a:r>
            <a:r>
              <a:rPr lang="en-US" altLang="ko-KR" sz="1400" dirty="0"/>
              <a:t>: AI Developer</a:t>
            </a:r>
          </a:p>
          <a:p>
            <a:r>
              <a:rPr lang="ko-KR" altLang="en-US" sz="1400" b="1" dirty="0" err="1"/>
              <a:t>채용년도</a:t>
            </a:r>
            <a:r>
              <a:rPr lang="en-US" altLang="ko-KR" sz="1400" dirty="0"/>
              <a:t>: 2024</a:t>
            </a:r>
            <a:r>
              <a:rPr lang="ko-KR" altLang="en-US" sz="1400" dirty="0"/>
              <a:t>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보유자격증</a:t>
            </a:r>
            <a:r>
              <a:rPr lang="en-US" altLang="ko-KR" sz="1400" dirty="0"/>
              <a:t>: Conflicts of Interest</a:t>
            </a:r>
          </a:p>
          <a:p>
            <a:r>
              <a:rPr lang="ko-KR" altLang="en-US" sz="1400" b="1" dirty="0" err="1"/>
              <a:t>취득년도</a:t>
            </a:r>
            <a:r>
              <a:rPr lang="en-US" altLang="ko-KR" sz="1400" dirty="0"/>
              <a:t>: 2024</a:t>
            </a:r>
            <a:r>
              <a:rPr lang="ko-KR" altLang="en-US" sz="1400" dirty="0"/>
              <a:t>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프로젝트명</a:t>
            </a:r>
            <a:r>
              <a:rPr lang="en-US" altLang="ko-KR" sz="1400" dirty="0"/>
              <a:t>:</a:t>
            </a:r>
            <a:r>
              <a:rPr lang="en-US" altLang="ko-KR" sz="1400" dirty="0" err="1"/>
              <a:t>SmileGate</a:t>
            </a:r>
            <a:r>
              <a:rPr lang="en-US" altLang="ko-KR" sz="1400" dirty="0"/>
              <a:t> AI </a:t>
            </a:r>
            <a:r>
              <a:rPr lang="en-US" altLang="ko-KR" sz="1400" dirty="0" err="1"/>
              <a:t>weeklython</a:t>
            </a:r>
            <a:endParaRPr lang="en-US" altLang="ko-KR" sz="1400" dirty="0"/>
          </a:p>
          <a:p>
            <a:r>
              <a:rPr lang="ko-KR" altLang="en-US" sz="1400" b="1" dirty="0" err="1"/>
              <a:t>프로젝트년도</a:t>
            </a:r>
            <a:r>
              <a:rPr lang="en-US" altLang="ko-KR" sz="1400" dirty="0"/>
              <a:t>: 2024</a:t>
            </a:r>
            <a:r>
              <a:rPr lang="ko-KR" altLang="en-US" sz="1400" dirty="0"/>
              <a:t>년</a:t>
            </a:r>
            <a:endParaRPr lang="en-US" altLang="ko-KR" sz="1400" dirty="0"/>
          </a:p>
          <a:p>
            <a:r>
              <a:rPr lang="ko-KR" altLang="en-US" sz="1400" b="1" dirty="0"/>
              <a:t>프로젝트분야</a:t>
            </a:r>
            <a:r>
              <a:rPr lang="en-US" altLang="ko-KR" sz="1400" dirty="0"/>
              <a:t>: Ai Skills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보유기술</a:t>
            </a:r>
            <a:r>
              <a:rPr lang="en-US" altLang="ko-KR" sz="1400" dirty="0"/>
              <a:t>: Ai </a:t>
            </a:r>
            <a:r>
              <a:rPr lang="en-US" altLang="ko-KR" sz="1400" dirty="0" err="1"/>
              <a:t>SKills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C6FCA060-2A72-4906-BE16-797000B7E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469" y="2137610"/>
            <a:ext cx="3705225" cy="571500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C11C243-BB0A-428C-BA1F-F4E0ECC82605}"/>
              </a:ext>
            </a:extLst>
          </p:cNvPr>
          <p:cNvCxnSpPr>
            <a:cxnSpLocks/>
          </p:cNvCxnSpPr>
          <p:nvPr/>
        </p:nvCxnSpPr>
        <p:spPr>
          <a:xfrm>
            <a:off x="2976518" y="2502568"/>
            <a:ext cx="825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101CAE-89E1-456B-AB97-DE20C9775415}"/>
              </a:ext>
            </a:extLst>
          </p:cNvPr>
          <p:cNvCxnSpPr>
            <a:cxnSpLocks/>
          </p:cNvCxnSpPr>
          <p:nvPr/>
        </p:nvCxnSpPr>
        <p:spPr>
          <a:xfrm>
            <a:off x="2976518" y="2709110"/>
            <a:ext cx="35180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A3D24-C14D-49EF-AB4F-77CDBA07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813" y="2766218"/>
            <a:ext cx="7000374" cy="1325563"/>
          </a:xfrm>
        </p:spPr>
        <p:txBody>
          <a:bodyPr/>
          <a:lstStyle/>
          <a:p>
            <a:r>
              <a:rPr lang="ko-KR" altLang="en-US" dirty="0" err="1"/>
              <a:t>링커리어</a:t>
            </a:r>
            <a:r>
              <a:rPr lang="ko-KR" altLang="en-US" dirty="0"/>
              <a:t> 데이터 예시</a:t>
            </a:r>
          </a:p>
        </p:txBody>
      </p:sp>
    </p:spTree>
    <p:extLst>
      <p:ext uri="{BB962C8B-B14F-4D97-AF65-F5344CB8AC3E}">
        <p14:creationId xmlns:p14="http://schemas.microsoft.com/office/powerpoint/2010/main" val="237085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60C792B-9E8D-45E9-9DE4-43304C92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34"/>
            <a:ext cx="9060694" cy="664845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446249-649F-4AF5-8460-6D7B13EF4E4B}"/>
              </a:ext>
            </a:extLst>
          </p:cNvPr>
          <p:cNvCxnSpPr>
            <a:cxnSpLocks/>
          </p:cNvCxnSpPr>
          <p:nvPr/>
        </p:nvCxnSpPr>
        <p:spPr>
          <a:xfrm>
            <a:off x="612523" y="929941"/>
            <a:ext cx="43525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7DAE5C5-3033-4F4A-845D-6D94C9561F19}"/>
              </a:ext>
            </a:extLst>
          </p:cNvPr>
          <p:cNvCxnSpPr>
            <a:cxnSpLocks/>
          </p:cNvCxnSpPr>
          <p:nvPr/>
        </p:nvCxnSpPr>
        <p:spPr>
          <a:xfrm>
            <a:off x="3307597" y="1595688"/>
            <a:ext cx="14729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BA498C-71BB-4772-AD12-281359902151}"/>
              </a:ext>
            </a:extLst>
          </p:cNvPr>
          <p:cNvCxnSpPr>
            <a:cxnSpLocks/>
          </p:cNvCxnSpPr>
          <p:nvPr/>
        </p:nvCxnSpPr>
        <p:spPr>
          <a:xfrm>
            <a:off x="6010692" y="2237372"/>
            <a:ext cx="1697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83AFE3-8AE4-4259-A10C-6EB78A2C896A}"/>
              </a:ext>
            </a:extLst>
          </p:cNvPr>
          <p:cNvCxnSpPr>
            <a:cxnSpLocks/>
          </p:cNvCxnSpPr>
          <p:nvPr/>
        </p:nvCxnSpPr>
        <p:spPr>
          <a:xfrm>
            <a:off x="6010692" y="2670509"/>
            <a:ext cx="20985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069A78-96B2-4DC3-84B4-1664B665F75A}"/>
              </a:ext>
            </a:extLst>
          </p:cNvPr>
          <p:cNvCxnSpPr>
            <a:cxnSpLocks/>
          </p:cNvCxnSpPr>
          <p:nvPr/>
        </p:nvCxnSpPr>
        <p:spPr>
          <a:xfrm>
            <a:off x="6809874" y="2919161"/>
            <a:ext cx="12994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9E68159-18B7-429B-B5FA-213DE4125168}"/>
              </a:ext>
            </a:extLst>
          </p:cNvPr>
          <p:cNvCxnSpPr>
            <a:cxnSpLocks/>
          </p:cNvCxnSpPr>
          <p:nvPr/>
        </p:nvCxnSpPr>
        <p:spPr>
          <a:xfrm>
            <a:off x="4130842" y="3889708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943983-01E2-473B-9EC1-36CA9845E1C6}"/>
              </a:ext>
            </a:extLst>
          </p:cNvPr>
          <p:cNvSpPr txBox="1"/>
          <p:nvPr/>
        </p:nvSpPr>
        <p:spPr>
          <a:xfrm>
            <a:off x="6165886" y="3662236"/>
            <a:ext cx="52036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추출 데이터</a:t>
            </a:r>
            <a:endParaRPr lang="en-US" altLang="ko-KR" dirty="0"/>
          </a:p>
          <a:p>
            <a:r>
              <a:rPr lang="ko-KR" altLang="en-US" sz="1400" b="1" dirty="0"/>
              <a:t>공모전이름</a:t>
            </a:r>
            <a:r>
              <a:rPr lang="en-US" altLang="ko-KR" sz="1400" dirty="0"/>
              <a:t>: 2024</a:t>
            </a:r>
            <a:r>
              <a:rPr lang="ko-KR" altLang="en-US" sz="1400" dirty="0"/>
              <a:t>년 청소년데이터 분석 활용 공모전</a:t>
            </a:r>
            <a:endParaRPr lang="en-US" altLang="ko-KR" sz="1400" dirty="0"/>
          </a:p>
          <a:p>
            <a:r>
              <a:rPr lang="ko-KR" altLang="en-US" sz="1400" b="1" dirty="0"/>
              <a:t>공모전 주최자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한국청소년활동진흥원</a:t>
            </a:r>
            <a:endParaRPr lang="en-US" altLang="ko-KR" sz="1400" dirty="0"/>
          </a:p>
          <a:p>
            <a:r>
              <a:rPr lang="ko-KR" altLang="en-US" sz="1400" b="1" dirty="0"/>
              <a:t>참여대상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대상제한없음</a:t>
            </a:r>
            <a:endParaRPr lang="en-US" altLang="ko-KR" sz="1400" dirty="0"/>
          </a:p>
          <a:p>
            <a:r>
              <a:rPr lang="ko-KR" altLang="en-US" sz="1400" b="1" dirty="0"/>
              <a:t>접수기간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b="1" dirty="0"/>
              <a:t>시작일</a:t>
            </a:r>
            <a:r>
              <a:rPr lang="en-US" altLang="ko-KR" sz="1400" dirty="0"/>
              <a:t>:2024</a:t>
            </a:r>
            <a:r>
              <a:rPr lang="ko-KR" altLang="en-US" sz="1400" dirty="0"/>
              <a:t>년</a:t>
            </a:r>
            <a:r>
              <a:rPr lang="en-US" altLang="ko-KR" sz="1400" dirty="0"/>
              <a:t>/10</a:t>
            </a:r>
            <a:r>
              <a:rPr lang="ko-KR" altLang="en-US" sz="1400" dirty="0"/>
              <a:t>월</a:t>
            </a:r>
            <a:r>
              <a:rPr lang="en-US" altLang="ko-KR" sz="1400" dirty="0"/>
              <a:t>/30</a:t>
            </a:r>
            <a:r>
              <a:rPr lang="ko-KR" altLang="en-US" sz="1400" dirty="0"/>
              <a:t>일</a:t>
            </a:r>
            <a:r>
              <a:rPr lang="en-US" altLang="ko-KR" sz="1400" dirty="0"/>
              <a:t> </a:t>
            </a:r>
            <a:r>
              <a:rPr lang="ko-KR" altLang="en-US" sz="1400" b="1" dirty="0"/>
              <a:t>마감일</a:t>
            </a:r>
            <a:r>
              <a:rPr lang="ko-KR" altLang="en-US" sz="1400" dirty="0"/>
              <a:t> </a:t>
            </a:r>
            <a:r>
              <a:rPr lang="en-US" altLang="ko-KR" sz="1400" dirty="0"/>
              <a:t>2024</a:t>
            </a:r>
            <a:r>
              <a:rPr lang="ko-KR" altLang="en-US" sz="1400" dirty="0"/>
              <a:t>년</a:t>
            </a:r>
            <a:r>
              <a:rPr lang="en-US" altLang="ko-KR" sz="1400" dirty="0"/>
              <a:t>/12</a:t>
            </a:r>
            <a:r>
              <a:rPr lang="ko-KR" altLang="en-US" sz="1400" dirty="0"/>
              <a:t>월</a:t>
            </a:r>
            <a:r>
              <a:rPr lang="en-US" altLang="ko-KR" sz="1400" dirty="0"/>
              <a:t>/01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r>
              <a:rPr lang="ko-KR" altLang="en-US" sz="1400" b="1" dirty="0"/>
              <a:t>공모분야</a:t>
            </a:r>
            <a:r>
              <a:rPr lang="en-US" altLang="ko-KR" sz="1400" b="1" dirty="0"/>
              <a:t>:</a:t>
            </a:r>
            <a:r>
              <a:rPr lang="en-US" altLang="ko-KR" sz="1400" dirty="0"/>
              <a:t> </a:t>
            </a:r>
            <a:r>
              <a:rPr lang="ko-KR" altLang="en-US" sz="1400" dirty="0"/>
              <a:t>기획</a:t>
            </a:r>
            <a:r>
              <a:rPr lang="en-US" altLang="ko-KR" sz="1400" dirty="0"/>
              <a:t>/</a:t>
            </a:r>
            <a:r>
              <a:rPr lang="ko-KR" altLang="en-US" sz="1400" dirty="0"/>
              <a:t>아이디어</a:t>
            </a:r>
            <a:r>
              <a:rPr lang="en-US" altLang="ko-KR" sz="1400" dirty="0"/>
              <a:t>, </a:t>
            </a:r>
            <a:r>
              <a:rPr lang="ko-KR" altLang="en-US" sz="1400" dirty="0"/>
              <a:t>과학</a:t>
            </a:r>
            <a:r>
              <a:rPr lang="en-US" altLang="ko-KR" sz="1400" dirty="0"/>
              <a:t>/</a:t>
            </a:r>
            <a:r>
              <a:rPr lang="ko-KR" altLang="en-US" sz="1400" dirty="0"/>
              <a:t>공학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3BCDF-DCF9-47B3-97DA-859DCD0E97AE}"/>
              </a:ext>
            </a:extLst>
          </p:cNvPr>
          <p:cNvSpPr txBox="1"/>
          <p:nvPr/>
        </p:nvSpPr>
        <p:spPr>
          <a:xfrm>
            <a:off x="8238034" y="-23938"/>
            <a:ext cx="384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문제점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세부적으로 어느 분야에 속하는지 알 수 없음</a:t>
            </a:r>
            <a:endParaRPr lang="en-US" altLang="ko-KR" sz="1200" dirty="0"/>
          </a:p>
          <a:p>
            <a:r>
              <a:rPr lang="ko-KR" altLang="en-US" sz="1200" dirty="0"/>
              <a:t>유저가 직접 입력해줘야 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8420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65B4D2-0E5B-4DB7-83B5-263C72CE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4800" cy="232610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29D7F9-174C-45B4-839E-BAEE24027177}"/>
              </a:ext>
            </a:extLst>
          </p:cNvPr>
          <p:cNvCxnSpPr>
            <a:cxnSpLocks/>
          </p:cNvCxnSpPr>
          <p:nvPr/>
        </p:nvCxnSpPr>
        <p:spPr>
          <a:xfrm>
            <a:off x="96960" y="1128963"/>
            <a:ext cx="15553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0623A2-7A32-4C6E-9D8F-EDC2175982CF}"/>
              </a:ext>
            </a:extLst>
          </p:cNvPr>
          <p:cNvCxnSpPr>
            <a:cxnSpLocks/>
          </p:cNvCxnSpPr>
          <p:nvPr/>
        </p:nvCxnSpPr>
        <p:spPr>
          <a:xfrm>
            <a:off x="3016623" y="1118937"/>
            <a:ext cx="15553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1E771C-79A3-496D-8C31-A60406CA2B3E}"/>
              </a:ext>
            </a:extLst>
          </p:cNvPr>
          <p:cNvCxnSpPr>
            <a:cxnSpLocks/>
          </p:cNvCxnSpPr>
          <p:nvPr/>
        </p:nvCxnSpPr>
        <p:spPr>
          <a:xfrm>
            <a:off x="96960" y="1674395"/>
            <a:ext cx="72021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CAD1D2-3879-4868-89EA-DDF984C8A17F}"/>
              </a:ext>
            </a:extLst>
          </p:cNvPr>
          <p:cNvCxnSpPr>
            <a:cxnSpLocks/>
          </p:cNvCxnSpPr>
          <p:nvPr/>
        </p:nvCxnSpPr>
        <p:spPr>
          <a:xfrm>
            <a:off x="96960" y="2027322"/>
            <a:ext cx="3664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C7A3C7-D478-4D40-BD9C-21A7FCBBE80A}"/>
              </a:ext>
            </a:extLst>
          </p:cNvPr>
          <p:cNvSpPr txBox="1"/>
          <p:nvPr/>
        </p:nvSpPr>
        <p:spPr>
          <a:xfrm>
            <a:off x="382710" y="2569339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 데이터</a:t>
            </a:r>
            <a:endParaRPr lang="en-US" altLang="ko-KR" dirty="0"/>
          </a:p>
          <a:p>
            <a:r>
              <a:rPr lang="ko-KR" altLang="en-US" b="1" dirty="0"/>
              <a:t>기업</a:t>
            </a:r>
            <a:r>
              <a:rPr lang="en-US" altLang="ko-KR" dirty="0"/>
              <a:t>: DGB </a:t>
            </a:r>
            <a:r>
              <a:rPr lang="ko-KR" altLang="en-US" dirty="0"/>
              <a:t>대구은행</a:t>
            </a:r>
            <a:endParaRPr lang="en-US" altLang="ko-KR" dirty="0"/>
          </a:p>
          <a:p>
            <a:r>
              <a:rPr lang="ko-KR" altLang="en-US" b="1" dirty="0"/>
              <a:t>취업시기</a:t>
            </a:r>
            <a:r>
              <a:rPr lang="en-US" altLang="ko-KR" dirty="0"/>
              <a:t>: 2023 </a:t>
            </a:r>
            <a:r>
              <a:rPr lang="ko-KR" altLang="en-US" dirty="0"/>
              <a:t>하반기</a:t>
            </a:r>
            <a:endParaRPr lang="en-US" altLang="ko-KR" dirty="0"/>
          </a:p>
          <a:p>
            <a:r>
              <a:rPr lang="ko-KR" altLang="en-US" b="1" dirty="0"/>
              <a:t>대학</a:t>
            </a:r>
            <a:r>
              <a:rPr lang="en-US" altLang="ko-KR" dirty="0"/>
              <a:t>: </a:t>
            </a:r>
            <a:r>
              <a:rPr lang="ko-KR" altLang="en-US" dirty="0"/>
              <a:t>한국외대</a:t>
            </a:r>
            <a:endParaRPr lang="en-US" altLang="ko-KR" dirty="0"/>
          </a:p>
          <a:p>
            <a:r>
              <a:rPr lang="ko-KR" altLang="en-US" b="1" dirty="0"/>
              <a:t>전공</a:t>
            </a:r>
            <a:r>
              <a:rPr lang="en-US" altLang="ko-KR" dirty="0"/>
              <a:t>: </a:t>
            </a:r>
            <a:r>
              <a:rPr lang="ko-KR" altLang="en-US" dirty="0" err="1"/>
              <a:t>국제학전공</a:t>
            </a:r>
            <a:endParaRPr lang="en-US" altLang="ko-KR" dirty="0"/>
          </a:p>
          <a:p>
            <a:r>
              <a:rPr lang="ko-KR" altLang="en-US" b="1" dirty="0"/>
              <a:t>학점</a:t>
            </a:r>
            <a:r>
              <a:rPr lang="en-US" altLang="ko-KR" dirty="0"/>
              <a:t>: 3.65</a:t>
            </a:r>
          </a:p>
          <a:p>
            <a:r>
              <a:rPr lang="ko-KR" altLang="en-US" b="1" dirty="0"/>
              <a:t>자격증</a:t>
            </a:r>
            <a:r>
              <a:rPr lang="en-US" altLang="ko-KR" b="1" dirty="0"/>
              <a:t> </a:t>
            </a:r>
            <a:r>
              <a:rPr lang="ko-KR" altLang="en-US" b="1" dirty="0"/>
              <a:t>종류</a:t>
            </a:r>
            <a:r>
              <a:rPr lang="en-US" altLang="ko-KR" dirty="0"/>
              <a:t>: </a:t>
            </a:r>
            <a:r>
              <a:rPr lang="ko-KR" altLang="en-US" dirty="0"/>
              <a:t>어학</a:t>
            </a:r>
            <a:r>
              <a:rPr lang="en-US" altLang="ko-KR" dirty="0"/>
              <a:t>/ </a:t>
            </a:r>
            <a:r>
              <a:rPr lang="ko-KR" altLang="en-US" dirty="0"/>
              <a:t>기사</a:t>
            </a:r>
            <a:r>
              <a:rPr lang="en-US" altLang="ko-KR" dirty="0"/>
              <a:t>/ </a:t>
            </a:r>
            <a:r>
              <a:rPr lang="ko-KR" altLang="en-US" dirty="0"/>
              <a:t>자격증</a:t>
            </a:r>
            <a:endParaRPr lang="en-US" altLang="ko-KR" dirty="0"/>
          </a:p>
          <a:p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토익</a:t>
            </a:r>
            <a:r>
              <a:rPr lang="en-US" altLang="ko-KR" dirty="0"/>
              <a:t>(855)/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컴활</a:t>
            </a:r>
            <a:endParaRPr lang="en-US" altLang="ko-KR" dirty="0"/>
          </a:p>
          <a:p>
            <a:r>
              <a:rPr lang="ko-KR" altLang="en-US" b="1" dirty="0"/>
              <a:t>대외활동</a:t>
            </a:r>
            <a:r>
              <a:rPr lang="en-US" altLang="ko-KR" b="1" dirty="0"/>
              <a:t> </a:t>
            </a:r>
            <a:r>
              <a:rPr lang="ko-KR" altLang="en-US" b="1" dirty="0"/>
              <a:t>종류</a:t>
            </a:r>
            <a:r>
              <a:rPr lang="en-US" altLang="ko-KR" dirty="0"/>
              <a:t>: </a:t>
            </a:r>
            <a:r>
              <a:rPr lang="ko-KR" altLang="en-US" dirty="0"/>
              <a:t>인턴</a:t>
            </a:r>
            <a:r>
              <a:rPr lang="en-US" altLang="ko-KR" dirty="0"/>
              <a:t>/ </a:t>
            </a:r>
            <a:r>
              <a:rPr lang="ko-KR" altLang="en-US" dirty="0"/>
              <a:t>계약직</a:t>
            </a:r>
            <a:endParaRPr lang="en-US" altLang="ko-KR" dirty="0"/>
          </a:p>
          <a:p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주택도시보증공사 인턴</a:t>
            </a:r>
            <a:r>
              <a:rPr lang="en-US" altLang="ko-KR" dirty="0"/>
              <a:t>/ </a:t>
            </a:r>
            <a:r>
              <a:rPr lang="ko-KR" altLang="en-US" dirty="0"/>
              <a:t>국민은행</a:t>
            </a:r>
          </a:p>
        </p:txBody>
      </p:sp>
    </p:spTree>
    <p:extLst>
      <p:ext uri="{BB962C8B-B14F-4D97-AF65-F5344CB8AC3E}">
        <p14:creationId xmlns:p14="http://schemas.microsoft.com/office/powerpoint/2010/main" val="274779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A6DD1-BAA2-4986-B5A7-2CDCAA5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ko-KR" altLang="en-US"/>
              <a:t>자격증 데이터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05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9F582F-0B82-47C6-9067-A5E25B1A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6108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B3F7D2-8089-42D3-9106-D40E3582C0E8}"/>
              </a:ext>
            </a:extLst>
          </p:cNvPr>
          <p:cNvCxnSpPr>
            <a:cxnSpLocks/>
          </p:cNvCxnSpPr>
          <p:nvPr/>
        </p:nvCxnSpPr>
        <p:spPr>
          <a:xfrm>
            <a:off x="2270665" y="2027321"/>
            <a:ext cx="665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B9BA6D9-68FF-4FD1-82B6-F3A454B2544A}"/>
              </a:ext>
            </a:extLst>
          </p:cNvPr>
          <p:cNvCxnSpPr>
            <a:cxnSpLocks/>
          </p:cNvCxnSpPr>
          <p:nvPr/>
        </p:nvCxnSpPr>
        <p:spPr>
          <a:xfrm>
            <a:off x="2270665" y="2184483"/>
            <a:ext cx="665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C1BC2D-6BA4-478F-987C-5EB01D8C431F}"/>
              </a:ext>
            </a:extLst>
          </p:cNvPr>
          <p:cNvCxnSpPr>
            <a:cxnSpLocks/>
          </p:cNvCxnSpPr>
          <p:nvPr/>
        </p:nvCxnSpPr>
        <p:spPr>
          <a:xfrm>
            <a:off x="4207415" y="1620921"/>
            <a:ext cx="665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DD47616-EF0C-4C88-8B64-E84EA2A2B1B6}"/>
              </a:ext>
            </a:extLst>
          </p:cNvPr>
          <p:cNvCxnSpPr>
            <a:cxnSpLocks/>
          </p:cNvCxnSpPr>
          <p:nvPr/>
        </p:nvCxnSpPr>
        <p:spPr>
          <a:xfrm>
            <a:off x="5540915" y="1620921"/>
            <a:ext cx="665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FE514D-8BA6-4EFF-AFED-AB73A266B287}"/>
              </a:ext>
            </a:extLst>
          </p:cNvPr>
          <p:cNvSpPr txBox="1"/>
          <p:nvPr/>
        </p:nvSpPr>
        <p:spPr>
          <a:xfrm>
            <a:off x="9188450" y="1181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추출데이터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88F49-0D37-4BB5-851A-D08EEEF37720}"/>
              </a:ext>
            </a:extLst>
          </p:cNvPr>
          <p:cNvSpPr txBox="1"/>
          <p:nvPr/>
        </p:nvSpPr>
        <p:spPr>
          <a:xfrm>
            <a:off x="8574500" y="1561981"/>
            <a:ext cx="256672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주최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데이터자격검정</a:t>
            </a:r>
            <a:endParaRPr lang="en-US" altLang="ko-KR" sz="1400" dirty="0"/>
          </a:p>
          <a:p>
            <a:r>
              <a:rPr lang="ko-KR" altLang="en-US" sz="1400" b="1" dirty="0"/>
              <a:t>자격증명</a:t>
            </a:r>
            <a:r>
              <a:rPr lang="en-US" altLang="ko-KR" sz="1400" dirty="0"/>
              <a:t>: </a:t>
            </a:r>
            <a:r>
              <a:rPr lang="ko-KR" altLang="en-US" sz="1400" dirty="0"/>
              <a:t>빅데이터 분석 기사</a:t>
            </a:r>
            <a:endParaRPr lang="en-US" altLang="ko-KR" sz="1400" dirty="0"/>
          </a:p>
          <a:p>
            <a:r>
              <a:rPr lang="ko-KR" altLang="en-US" sz="1400" b="1" dirty="0"/>
              <a:t>자격증종류</a:t>
            </a:r>
            <a:r>
              <a:rPr lang="en-US" altLang="ko-KR" sz="1400" dirty="0"/>
              <a:t>: </a:t>
            </a:r>
            <a:r>
              <a:rPr lang="ko-KR" altLang="en-US" sz="1400" dirty="0"/>
              <a:t>기사</a:t>
            </a:r>
            <a:endParaRPr lang="en-US" altLang="ko-KR" sz="1400" dirty="0"/>
          </a:p>
          <a:p>
            <a:r>
              <a:rPr lang="ko-KR" altLang="en-US" sz="1400" b="1" dirty="0"/>
              <a:t>자격증 종목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</a:t>
            </a:r>
            <a:endParaRPr lang="en-US" altLang="ko-KR" sz="1400" dirty="0"/>
          </a:p>
          <a:p>
            <a:r>
              <a:rPr lang="ko-KR" altLang="en-US" sz="1400" b="1" dirty="0"/>
              <a:t>접수시작기간</a:t>
            </a:r>
            <a:r>
              <a:rPr lang="en-US" altLang="ko-KR" sz="1400" b="1" dirty="0"/>
              <a:t>:</a:t>
            </a:r>
            <a:r>
              <a:rPr lang="en-US" altLang="ko-KR" sz="1400" dirty="0"/>
              <a:t> 3</a:t>
            </a:r>
            <a:r>
              <a:rPr lang="ko-KR" altLang="en-US" sz="1400" dirty="0"/>
              <a:t>월</a:t>
            </a:r>
            <a:r>
              <a:rPr lang="en-US" altLang="ko-KR" sz="1400" dirty="0"/>
              <a:t>/ 4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r>
              <a:rPr lang="ko-KR" altLang="en-US" sz="1400" b="1" dirty="0"/>
              <a:t>접수종료기간</a:t>
            </a:r>
            <a:r>
              <a:rPr lang="en-US" altLang="ko-KR" sz="1400" b="1" dirty="0"/>
              <a:t>:</a:t>
            </a:r>
            <a:r>
              <a:rPr lang="en-US" altLang="ko-KR" sz="1400" dirty="0"/>
              <a:t>3</a:t>
            </a:r>
            <a:r>
              <a:rPr lang="ko-KR" altLang="en-US" sz="1400" dirty="0"/>
              <a:t>월</a:t>
            </a:r>
            <a:r>
              <a:rPr lang="en-US" altLang="ko-KR" sz="1400" dirty="0"/>
              <a:t>/ 8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r>
              <a:rPr lang="ko-KR" altLang="en-US" sz="1400" b="1" dirty="0"/>
              <a:t>시험일</a:t>
            </a:r>
            <a:r>
              <a:rPr lang="en-US" altLang="ko-KR" sz="1400" b="1" dirty="0"/>
              <a:t>:</a:t>
            </a:r>
            <a:r>
              <a:rPr lang="en-US" altLang="ko-KR" sz="1400" dirty="0"/>
              <a:t>4</a:t>
            </a:r>
            <a:r>
              <a:rPr lang="ko-KR" altLang="en-US" sz="1400" dirty="0"/>
              <a:t>월</a:t>
            </a:r>
            <a:r>
              <a:rPr lang="en-US" altLang="ko-KR" sz="1400" dirty="0"/>
              <a:t>/ 6</a:t>
            </a:r>
            <a:r>
              <a:rPr lang="ko-KR" altLang="en-US" sz="1400" dirty="0"/>
              <a:t>일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7892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557</Words>
  <Application>Microsoft Office PowerPoint</Application>
  <PresentationFormat>와이드스크린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링크드인 데이터 예시</vt:lpstr>
      <vt:lpstr>PowerPoint 프레젠테이션</vt:lpstr>
      <vt:lpstr>PowerPoint 프레젠테이션</vt:lpstr>
      <vt:lpstr>링커리어 데이터 예시</vt:lpstr>
      <vt:lpstr>PowerPoint 프레젠테이션</vt:lpstr>
      <vt:lpstr>PowerPoint 프레젠테이션</vt:lpstr>
      <vt:lpstr>자격증 데이터 예시</vt:lpstr>
      <vt:lpstr>PowerPoint 프레젠테이션</vt:lpstr>
      <vt:lpstr>활용 시나리오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민호 양</dc:creator>
  <cp:lastModifiedBy>민호 양</cp:lastModifiedBy>
  <cp:revision>3</cp:revision>
  <dcterms:created xsi:type="dcterms:W3CDTF">2024-11-03T07:30:40Z</dcterms:created>
  <dcterms:modified xsi:type="dcterms:W3CDTF">2024-11-05T04:10:28Z</dcterms:modified>
</cp:coreProperties>
</file>