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A462-1683-F57E-4B78-68F855E9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F3EC7-31FC-2967-DC3B-3CDB4381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A492-9847-6B84-AD7B-CCEC129A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7D15-B2DB-CAB4-9429-C99401AD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0535-5057-820A-B84F-D90DD041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1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81BC-95FE-F614-0F2F-6B8AF49F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743C-658E-85DE-745B-847E5CC8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CA12-FAEB-88E8-7DA0-B1197283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37C2-5240-A4B6-933F-A6C70689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2262-9D1E-F3C3-D852-060711A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5CA5-7D17-FE09-910C-CE5367B8F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1DCB6-ACD7-EF85-98A0-7B8F13F6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4DB7-01A6-FF9F-CFC6-A60DFCC3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0A90-2560-8A90-85DD-AEE42BB8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57A8-FBBB-F111-DAA1-2F1A8793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990B-F751-B228-5C75-FD4548FF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0347-49E5-2304-508D-4E1EDF26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1102-1D13-FD77-893B-D8F160F5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5E6B-255B-DE7E-A2ED-15131E9E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D651-AB88-6581-5828-A6123D0A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67B9-D9ED-205E-58B3-2344E2EA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2505B-C41C-4559-2C36-B717E731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3ABB-A9B0-B069-A474-A6D8F57E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033F-0C0E-4DC3-E03E-F5DA9EDB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8E15-DDB1-887F-67DA-D28EFDE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5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B0CB-114E-2ADD-1144-53052A6B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CC55-5337-40BA-1E95-FDFCF78F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1EC48-CE15-34D1-8905-B7D8C40A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0AD6-1CBD-0227-6097-01A24098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E1F0-7655-B074-7D11-78D08B5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09AA3-AA53-29E0-AF09-F747042F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ACDB-239F-BA3A-AB0E-2DDD4455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A713-240F-571D-217B-A7B77C4A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EAF2-7418-A130-FC3B-7E669E30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BCCFD-2E03-8980-7DD7-6F4385750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066C3-ED2D-A344-0F64-D061AC31C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5A1FB-6C66-8EA7-E5D4-8FC661A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7B981-D2A8-F380-5FF7-D3D03E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9F624-DCB9-92C1-938C-F3E91B00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9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7C81-2130-F968-BFBA-9351122B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1A76B-B52F-74D5-F32F-127EA959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A8288-8B88-410D-BE2C-C3532B5F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248D1-E1B2-687F-0E0A-7B7BDCAE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CA194-A264-0F99-7EA0-B12888A6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F7C1B-C281-22E2-EE77-4E4451D2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86BD0-8004-AAB1-F435-44802ACE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D22-1CBF-C7CF-63B7-74FA0907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B5AE-6CF6-8F90-6211-AEC1DAE5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58BE3-FEB3-3C37-DA93-D4667558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F93D6-5848-4F7E-6EEF-5AE76932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CC61-5141-AA9E-1976-4D2A44E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57779-AF44-F5EF-F6D5-71511D1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AF65-ABC5-4C6F-60D4-FBDD523D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CB119-A535-FA3B-B8CA-95502C03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307A-9D4F-ECD5-3F9D-FFFF5004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269E-7223-5495-D0F1-0167A11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25025-26A8-19DA-CCF8-D946441A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8930-90E9-2E7C-A91B-0962C7A9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11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A0247-A7A0-335C-104C-E3128F22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2D089-38D6-5E78-ACFB-1C471EF7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C4F76-EA98-8662-69CE-978B273E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F640-D6D1-4E1D-A901-A0468A5F4C2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74B-DB82-20E8-983C-F21565BAD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A910-D71B-694F-7FD9-77A8CC01B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48D3-C9F5-4544-8613-8E537FB43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karoune@turing.ac.u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70DA2A84-1634-B26C-FBAE-6D803C22F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1" b="93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4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D9EB7-EE36-B170-F665-E07A0E32F20E}"/>
              </a:ext>
            </a:extLst>
          </p:cNvPr>
          <p:cNvSpPr txBox="1"/>
          <p:nvPr/>
        </p:nvSpPr>
        <p:spPr>
          <a:xfrm>
            <a:off x="800100" y="584200"/>
            <a:ext cx="1056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Dr Emma Karoune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Senior Community Manager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Email: </a:t>
            </a:r>
            <a:r>
              <a:rPr lang="en-US" sz="4000" dirty="0">
                <a:hlinkClick r:id="rId2"/>
              </a:rPr>
              <a:t>ekaroune@turing.ac.uk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Twitter: @ekaroune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err="1"/>
              <a:t>Github</a:t>
            </a:r>
            <a:r>
              <a:rPr lang="en-US" sz="4000" dirty="0"/>
              <a:t>: </a:t>
            </a:r>
            <a:r>
              <a:rPr lang="en-US" sz="4000" dirty="0" err="1"/>
              <a:t>EKaroune</a:t>
            </a:r>
            <a:r>
              <a:rPr lang="en-US" sz="4000" dirty="0"/>
              <a:t>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823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Alan Turing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Karoune</dc:creator>
  <cp:lastModifiedBy>Emma Karoune</cp:lastModifiedBy>
  <cp:revision>2</cp:revision>
  <dcterms:created xsi:type="dcterms:W3CDTF">2022-10-18T14:34:00Z</dcterms:created>
  <dcterms:modified xsi:type="dcterms:W3CDTF">2022-10-19T07:52:08Z</dcterms:modified>
</cp:coreProperties>
</file>