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9" r:id="rId3"/>
    <p:sldId id="265" r:id="rId4"/>
    <p:sldId id="260" r:id="rId5"/>
    <p:sldId id="261" r:id="rId6"/>
    <p:sldId id="266" r:id="rId7"/>
    <p:sldId id="263" r:id="rId8"/>
    <p:sldId id="264" r:id="rId9"/>
    <p:sldId id="268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Sans Condensed" panose="020BE20000000000000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2551"/>
            <a:ext cx="2057400" cy="365125"/>
          </a:xfrm>
        </p:spPr>
        <p:txBody>
          <a:bodyPr/>
          <a:lstStyle/>
          <a:p>
            <a:fld id="{4FEC57C8-3E44-4E04-BA24-27785B223BC6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25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2551"/>
            <a:ext cx="2057400" cy="365125"/>
          </a:xfrm>
        </p:spPr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100034"/>
            <a:ext cx="9169758" cy="1313645"/>
          </a:xfrm>
          <a:prstGeom prst="rect">
            <a:avLst/>
          </a:prstGeom>
          <a:gradFill flip="none" rotWithShape="1">
            <a:gsLst>
              <a:gs pos="59000">
                <a:srgbClr val="0B0B0B">
                  <a:alpha val="69000"/>
                </a:srgbClr>
              </a:gs>
              <a:gs pos="18000">
                <a:schemeClr val="tx1">
                  <a:lumMod val="90000"/>
                  <a:lumOff val="10000"/>
                  <a:alpha val="0"/>
                </a:schemeClr>
              </a:gs>
              <a:gs pos="100000">
                <a:schemeClr val="tx1">
                  <a:alpha val="63000"/>
                </a:schemeClr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58900" y="5778500"/>
            <a:ext cx="7670800" cy="612648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latin typeface="Sans Condensed" panose="020BE200000000000000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0" y="5105399"/>
            <a:ext cx="7670800" cy="841248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  <a:latin typeface="Sans Condensed" panose="020BE200000000000000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88E947-7CCA-4CEB-A39C-E265536FC9F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724"/>
            <a:ext cx="8229600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133600"/>
            <a:ext cx="7886700" cy="161607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766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4057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325"/>
            <a:ext cx="4057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6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5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3225"/>
            <a:ext cx="8229600" cy="795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C57C8-3E44-4E04-BA24-27785B223BC6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Sans Condensed" panose="020BE2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0" y="5092519"/>
            <a:ext cx="7785100" cy="1071213"/>
          </a:xfrm>
        </p:spPr>
        <p:txBody>
          <a:bodyPr>
            <a:normAutofit fontScale="90000"/>
          </a:bodyPr>
          <a:lstStyle/>
          <a:p>
            <a:r>
              <a:rPr lang="en-US" sz="10700" b="1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l Bayan Plain" pitchFamily="2" charset="-78"/>
              </a:rPr>
              <a:t>StrikeX</a:t>
            </a:r>
            <a:br>
              <a:rPr lang="en-US" sz="107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Al Bayan Plain" pitchFamily="2" charset="-78"/>
              </a:rPr>
            </a:b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Al Bayan Plain" pitchFamily="2" charset="-78"/>
              </a:rPr>
              <a:t>BY: Asif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l Bayan Plain" pitchFamily="2" charset="-78"/>
              </a:rPr>
              <a:t>Meghani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Al Bayan Plain" pitchFamily="2" charset="-78"/>
              </a:rPr>
              <a:t>, Elaine Kellerman and Jaqueline McGinley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1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1BDC-A302-2444-A7EE-87923D1F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3224"/>
            <a:ext cx="8229600" cy="1019175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About Strike 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8D591-BBE6-674E-B83D-058EE942D9D2}"/>
              </a:ext>
            </a:extLst>
          </p:cNvPr>
          <p:cNvSpPr/>
          <p:nvPr/>
        </p:nvSpPr>
        <p:spPr>
          <a:xfrm>
            <a:off x="361244" y="1503552"/>
            <a:ext cx="832555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altLang="en-US" sz="3600" b="1" i="1" dirty="0">
              <a:solidFill>
                <a:schemeClr val="bg1"/>
              </a:solidFill>
            </a:endParaRPr>
          </a:p>
          <a:p>
            <a:pPr lvl="1"/>
            <a:r>
              <a:rPr lang="en-US" altLang="en-US" sz="3600" b="1" i="1" dirty="0">
                <a:solidFill>
                  <a:schemeClr val="bg1"/>
                </a:solidFill>
              </a:rPr>
              <a:t>We create a foreign exchange token (STRX) that locks in the value at the time of transaction</a:t>
            </a:r>
            <a:r>
              <a:rPr lang="en-US" altLang="en-US" sz="4000" b="1" i="1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7133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8D59-3B52-934E-8DBA-3A37DD87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699911"/>
            <a:ext cx="7886700" cy="98213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Behind the Idea of </a:t>
            </a:r>
            <a:r>
              <a:rPr lang="en-US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StrikeX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Token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FFF69-DD01-704F-957D-EF59A896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1682045"/>
            <a:ext cx="7886700" cy="3199696"/>
          </a:xfrm>
        </p:spPr>
        <p:txBody>
          <a:bodyPr>
            <a:normAutofit/>
          </a:bodyPr>
          <a:lstStyle/>
          <a:p>
            <a:pPr lvl="1"/>
            <a:r>
              <a:rPr lang="en-US" altLang="en-US" sz="3200" b="1" dirty="0">
                <a:solidFill>
                  <a:schemeClr val="bg1"/>
                </a:solidFill>
              </a:rPr>
              <a:t>To avoid exchange rates frustrations like fluctuating exchange rates and high foreign transaction fees and conversion fees.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DF1E0-7255-2746-99BA-E728849FA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12" y="3102663"/>
            <a:ext cx="5812543" cy="33323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3F00C-698B-DB4F-AE37-1F115998CB9E}"/>
              </a:ext>
            </a:extLst>
          </p:cNvPr>
          <p:cNvSpPr txBox="1"/>
          <p:nvPr/>
        </p:nvSpPr>
        <p:spPr>
          <a:xfrm>
            <a:off x="2946400" y="6177600"/>
            <a:ext cx="5466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 Source: https://</a:t>
            </a:r>
            <a:r>
              <a:rPr lang="en-US" sz="800" dirty="0" err="1"/>
              <a:t>www.investopedia.com</a:t>
            </a:r>
            <a:r>
              <a:rPr lang="en-US" sz="800" dirty="0"/>
              <a:t>/foreign-transaction-fee-vs-currency-conversion-fee-know-the-difference-4768955 </a:t>
            </a:r>
          </a:p>
        </p:txBody>
      </p:sp>
    </p:spTree>
    <p:extLst>
      <p:ext uri="{BB962C8B-B14F-4D97-AF65-F5344CB8AC3E}">
        <p14:creationId xmlns:p14="http://schemas.microsoft.com/office/powerpoint/2010/main" val="5188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3952-7FEB-724D-8BAC-B70AF4E2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10" y="428978"/>
            <a:ext cx="7886700" cy="149189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How It 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6A504-F668-964E-86AF-A55E7C892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686756"/>
            <a:ext cx="7886700" cy="259009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customer buys a </a:t>
            </a:r>
            <a:r>
              <a:rPr lang="en-US" dirty="0" err="1"/>
              <a:t>StrikeX</a:t>
            </a:r>
            <a:r>
              <a:rPr lang="en-US" dirty="0"/>
              <a:t> token that holds the value at the time of transaction.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token allows the customer to redeem the token without having to worry about the exchange rates in the future.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customer knows exactly how much the transfer is worth at the time of transaction.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4A76-47C7-9A4C-8DA7-1B8C9B88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095022"/>
            <a:ext cx="7886700" cy="1230489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017A3-FB5F-0349-B032-58873469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540000"/>
            <a:ext cx="7886700" cy="2736852"/>
          </a:xfrm>
        </p:spPr>
        <p:txBody>
          <a:bodyPr/>
          <a:lstStyle/>
          <a:p>
            <a:r>
              <a:rPr lang="en-US" dirty="0"/>
              <a:t>Step 1: You buy the token </a:t>
            </a:r>
          </a:p>
          <a:p>
            <a:r>
              <a:rPr lang="en-US" dirty="0"/>
              <a:t>Step 2: You can either hold it, transfer or sell the token.</a:t>
            </a:r>
          </a:p>
          <a:p>
            <a:r>
              <a:rPr lang="en-US" dirty="0"/>
              <a:t>Step 3: If you change your plans you can request the refund.</a:t>
            </a:r>
          </a:p>
        </p:txBody>
      </p:sp>
    </p:spTree>
    <p:extLst>
      <p:ext uri="{BB962C8B-B14F-4D97-AF65-F5344CB8AC3E}">
        <p14:creationId xmlns:p14="http://schemas.microsoft.com/office/powerpoint/2010/main" val="8332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725352-CC4A-4A43-84FC-3B3A779A6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123" y="5048954"/>
            <a:ext cx="6351411" cy="1634069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REMIX DEMO</a:t>
            </a:r>
          </a:p>
        </p:txBody>
      </p:sp>
    </p:spTree>
    <p:extLst>
      <p:ext uri="{BB962C8B-B14F-4D97-AF65-F5344CB8AC3E}">
        <p14:creationId xmlns:p14="http://schemas.microsoft.com/office/powerpoint/2010/main" val="333196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09D3-8EBD-B14F-A701-7EC8DF23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643467"/>
            <a:ext cx="7886700" cy="11176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Future of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StrikeX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06806-C0D2-0C41-8ECC-9EBE42F38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144890"/>
            <a:ext cx="7886700" cy="31319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API calls for exchange 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dApp</a:t>
            </a:r>
            <a:r>
              <a:rPr lang="en-US" dirty="0"/>
              <a:t> for the contract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Expand currencies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4E8E-DE63-C742-9605-BFAC4639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33778"/>
            <a:ext cx="7886700" cy="925689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Conversion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A137A-413F-C946-A33C-35857CFB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9" y="2148416"/>
            <a:ext cx="4056282" cy="103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0A463-9252-E441-B5DC-ADDE9F977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339" y="3541184"/>
            <a:ext cx="4106634" cy="1064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0ACCE3-AF9E-324C-B07F-AB7C151BE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669" y="4963584"/>
            <a:ext cx="4164406" cy="1245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DF0AB-C229-CB43-BA93-51B79B62F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9" y="733777"/>
            <a:ext cx="1487821" cy="1303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urved Right Arrow 12">
            <a:extLst>
              <a:ext uri="{FF2B5EF4-FFF2-40B4-BE49-F238E27FC236}">
                <a16:creationId xmlns:a16="http://schemas.microsoft.com/office/drawing/2014/main" id="{013B85AA-180F-E544-8550-61AF6E1B8AF6}"/>
              </a:ext>
            </a:extLst>
          </p:cNvPr>
          <p:cNvSpPr/>
          <p:nvPr/>
        </p:nvSpPr>
        <p:spPr>
          <a:xfrm>
            <a:off x="778933" y="3295047"/>
            <a:ext cx="880534" cy="780242"/>
          </a:xfrm>
          <a:prstGeom prst="curv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Right Arrow 13">
            <a:extLst>
              <a:ext uri="{FF2B5EF4-FFF2-40B4-BE49-F238E27FC236}">
                <a16:creationId xmlns:a16="http://schemas.microsoft.com/office/drawing/2014/main" id="{F1371318-E9AD-0346-9516-ED31EA8EBC2C}"/>
              </a:ext>
            </a:extLst>
          </p:cNvPr>
          <p:cNvSpPr/>
          <p:nvPr/>
        </p:nvSpPr>
        <p:spPr>
          <a:xfrm>
            <a:off x="2342444" y="5065184"/>
            <a:ext cx="880534" cy="780242"/>
          </a:xfrm>
          <a:prstGeom prst="curv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1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09D3-8EBD-B14F-A701-7EC8DF23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33" y="2506133"/>
            <a:ext cx="7886700" cy="117404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9020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-right-print.potx" id="{29A1B317-1238-4CA6-A1CF-0FAABEB2E006}" vid="{431C2886-7C11-4496-9CDA-490535607B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7296</TotalTime>
  <Words>190</Words>
  <Application>Microsoft Macintosh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Sans Condensed</vt:lpstr>
      <vt:lpstr>Al Bayan Plain</vt:lpstr>
      <vt:lpstr>Office Theme</vt:lpstr>
      <vt:lpstr>StrikeX BY: Asif Meghani, Elaine Kellerman and Jaqueline McGinley</vt:lpstr>
      <vt:lpstr>About Strike X</vt:lpstr>
      <vt:lpstr>Behind the Idea of StrikeX Token</vt:lpstr>
      <vt:lpstr>How It Works</vt:lpstr>
      <vt:lpstr>The Process</vt:lpstr>
      <vt:lpstr>REMIX DEMO</vt:lpstr>
      <vt:lpstr>The Future of StrikeX</vt:lpstr>
      <vt:lpstr>Conversion Process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StrikeX BY: Asif Meghani, Elaine Kellerman and Jaqueline McGinley</dc:title>
  <dc:subject>PowerPoint Templates</dc:subject>
  <dc:creator>Elaine Kellerman</dc:creator>
  <cp:lastModifiedBy>Elaine Kellerman</cp:lastModifiedBy>
  <cp:revision>31</cp:revision>
  <dcterms:created xsi:type="dcterms:W3CDTF">2021-03-06T16:33:57Z</dcterms:created>
  <dcterms:modified xsi:type="dcterms:W3CDTF">2021-03-13T18:29:47Z</dcterms:modified>
  <cp:category>On-demand Templates</cp:category>
</cp:coreProperties>
</file>