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954" r:id="rId4"/>
  </p:sldMasterIdLst>
  <p:notesMasterIdLst>
    <p:notesMasterId r:id="rId10"/>
  </p:notesMasterIdLst>
  <p:handoutMasterIdLst>
    <p:handoutMasterId r:id="rId11"/>
  </p:handoutMasterIdLst>
  <p:sldIdLst>
    <p:sldId id="261" r:id="rId5"/>
    <p:sldId id="273" r:id="rId6"/>
    <p:sldId id="300" r:id="rId7"/>
    <p:sldId id="306" r:id="rId8"/>
    <p:sldId id="313" r:id="rId9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5034" autoAdjust="0"/>
  </p:normalViewPr>
  <p:slideViewPr>
    <p:cSldViewPr>
      <p:cViewPr varScale="1">
        <p:scale>
          <a:sx n="67" d="100"/>
          <a:sy n="67" d="100"/>
        </p:scale>
        <p:origin x="640" y="52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6305754-A602-4D1F-8006-036D1E0857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2020/6/5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1BB1589-0F8A-400D-AEF4-57688446A2F5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AB51B021-6EA6-40F4-BE86-1245B60A4C75}" type="datetime1">
              <a:rPr lang="zh-CN" altLang="en-US" smtClean="0"/>
              <a:t>2020/6/5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AE5FABD-26C8-4F74-B1E3-45BC91BC9D7B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1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4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AE5FABD-26C8-4F74-B1E3-45BC91BC9D7B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海绿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橙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粉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浅蓝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灰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蓝色_三角形修补程序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noProof="0" smtClean="0"/>
              <a:pPr/>
              <a:t>‹#›</a:t>
            </a:fld>
            <a:endParaRPr lang="zh-CN" altLang="en-US" noProof="0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以及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8134" y="4069079"/>
            <a:ext cx="502266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图像_顶部白色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 rtlCol="0"/>
          <a:lstStyle>
            <a:lvl1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水平图象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 rtlCol="0">
            <a:normAutofit/>
          </a:bodyPr>
          <a:lstStyle>
            <a:lvl1pPr>
              <a:defRPr sz="1800" baseline="0">
                <a:ea typeface="Microsoft YaHei UI" panose="020B0503020204020204" pitchFamily="34" charset="-122"/>
              </a:defRPr>
            </a:lvl1pPr>
            <a:lvl2pPr>
              <a:defRPr sz="1600" baseline="0">
                <a:ea typeface="Microsoft YaHei UI" panose="020B0503020204020204" pitchFamily="34" charset="-122"/>
              </a:defRPr>
            </a:lvl2pPr>
            <a:lvl3pPr>
              <a:defRPr sz="1400" baseline="0">
                <a:ea typeface="Microsoft YaHei UI" panose="020B0503020204020204" pitchFamily="34" charset="-122"/>
              </a:defRPr>
            </a:lvl3pPr>
            <a:lvl4pPr>
              <a:defRPr sz="1200" baseline="0">
                <a:ea typeface="Microsoft YaHei UI" panose="020B0503020204020204" pitchFamily="34" charset="-122"/>
              </a:defRPr>
            </a:lvl4pPr>
            <a:lvl5pPr>
              <a:defRPr sz="1200"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半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个图像、多个图像、标题、两列、内容和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图片占位符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5" name="图片占位符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顶栏的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  <a:endParaRPr lang="zh-CN" altLang="en-GB" noProof="0"/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2" name="文本占位符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295400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13" name="文本占位符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4" name="文本占位符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完整图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6" name="文本占位符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zh-CN" altLang="en-US" noProof="0"/>
              <a:t>重要内容</a:t>
            </a:r>
          </a:p>
        </p:txBody>
      </p:sp>
      <p:sp>
        <p:nvSpPr>
          <p:cNvPr id="10" name="幻灯片编号占位符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 rtlCol="0">
            <a:sp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7" name="幻灯片编号占位符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、副标题、内容和半个图像_顶部形状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2" name="内容占位符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5" name="图片占位符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内容占位符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1" name="幻灯片编号占位符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2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rtlCol="0" anchor="ctr">
            <a:noAutofit/>
          </a:bodyPr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 rtlCol="0">
            <a:no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rtlCol="0" anchor="ctr">
            <a:spAutoFit/>
          </a:bodyPr>
          <a:lstStyle>
            <a:lvl1pPr marL="0" indent="0">
              <a:buNone/>
              <a:defRPr sz="24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 图标内容 3 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4" name="图片占位符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20" name="内容占位符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5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22" name="图片占位符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3" name="内容占位符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1400" baseline="0"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r">
              <a:buNone/>
              <a:defRPr sz="2000" b="1" baseline="0">
                <a:solidFill>
                  <a:schemeClr val="accent6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9" name="图片占位符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图标</a:t>
            </a:r>
          </a:p>
        </p:txBody>
      </p:sp>
      <p:sp>
        <p:nvSpPr>
          <p:cNvPr id="35" name="任意多边形：形状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1</a:t>
            </a:r>
          </a:p>
        </p:txBody>
      </p:sp>
      <p:sp>
        <p:nvSpPr>
          <p:cNvPr id="30" name="图片占位符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2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 </a:t>
            </a:r>
            <a:r>
              <a:rPr lang="en-US" altLang="zh-CN" noProof="0"/>
              <a:t>3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35" name="文本占位符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幻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8" name="直接连接符​​(S)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图片占位符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直接连接符​​(S)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​​(S)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图片占位符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7" name="图片占位符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cxnSp>
        <p:nvCxnSpPr>
          <p:cNvPr id="36" name="直接连接符​​(S)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​​(S)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直接连接符​​(S)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​​(S)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图片占位符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3" name="图片占位符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_深黄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_组织图表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图片占位符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rtlCol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添加文本 </a:t>
            </a:r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rtlCol="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 baseline="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图片占位符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18" name="文本占位符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19" name="图片占位符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0" name="文本占位符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1" name="文本占位符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2" name="图片占位符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3" name="文本占位符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27" name="文本占位符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28" name="图片占位符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29" name="文本占位符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0" name="文本占位符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31" name="图片占位符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2" name="文本占位符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33" name="文本占位符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cxnSp>
        <p:nvCxnSpPr>
          <p:cNvPr id="34" name="直接连接符​​(S)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图片占位符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1" name="图片占位符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4" name="图片占位符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  <p:sp>
        <p:nvSpPr>
          <p:cNvPr id="47" name="图片占位符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200"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姓名</a:t>
            </a:r>
          </a:p>
        </p:txBody>
      </p:sp>
      <p:sp>
        <p:nvSpPr>
          <p:cNvPr id="49" name="文本占位符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rtlCol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说明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边栏修补程序（仅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5" name="任意多边形：形状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蓝色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图像描述内容_橙色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rtlCol="0" anchor="ctr">
            <a:noAutofit/>
          </a:bodyPr>
          <a:lstStyle>
            <a:lvl1pPr algn="ctr">
              <a:lnSpc>
                <a:spcPct val="80000"/>
              </a:lnSpc>
              <a:defRPr sz="4000" b="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114800"/>
            <a:ext cx="4876800" cy="1371602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 rtlCol="0">
            <a:normAutofit/>
          </a:bodyPr>
          <a:lstStyle>
            <a:lvl1pPr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图片占位符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6" name="文本占位符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rtlCol="0" anchor="b">
            <a:normAutofit/>
          </a:bodyPr>
          <a:lstStyle>
            <a:lvl1pPr algn="ctr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标题幻灯片_深黄色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rtlCol="0"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059707" y="4297679"/>
            <a:ext cx="4072586" cy="1463040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solidFill>
                  <a:schemeClr val="bg1">
                    <a:lumMod val="50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rtlCol="0" anchor="t">
            <a:normAutofit/>
          </a:bodyPr>
          <a:lstStyle>
            <a:lvl1pPr algn="l">
              <a:defRPr sz="600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GB" noProof="0"/>
          </a:p>
        </p:txBody>
      </p:sp>
      <p:sp>
        <p:nvSpPr>
          <p:cNvPr id="9" name="文本占位符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7" name="幻灯片编号占位符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baseline="0" dirty="0">
                <a:solidFill>
                  <a:schemeClr val="lt1">
                    <a:alpha val="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algn="ctr" rtl="0"/>
            <a:r>
              <a:rPr lang="zh-CN" altLang="en-US" noProof="0"/>
              <a:t>我</a:t>
            </a:r>
          </a:p>
        </p:txBody>
      </p:sp>
      <p:sp>
        <p:nvSpPr>
          <p:cNvPr id="48" name="任意多边形：形状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rtlCol="0"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33" name="长方形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27" name="文本占位符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图片占位符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2" name="文本占位符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0" name="文本占位符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 rtlCol="0"/>
          <a:lstStyle>
            <a:lvl1pPr marL="0" indent="0" algn="ctr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rtlCol="0"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 - 谢谢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谢谢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 rtlCol="0">
            <a:noAutofit/>
          </a:bodyPr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33450" y="4343400"/>
            <a:ext cx="4381500" cy="1355732"/>
          </a:xfrm>
        </p:spPr>
        <p:txBody>
          <a:bodyPr lIns="91440" rIns="91440" rtlCol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  <a:endParaRPr lang="zh-CN" altLang="en-GB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rtlCol="0" anchor="ctr">
            <a:normAutofit/>
          </a:bodyPr>
          <a:lstStyle>
            <a:lvl1pPr algn="ctr">
              <a:defRPr sz="5000" spc="200" baseline="0"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057900" y="4495801"/>
            <a:ext cx="4876800" cy="60960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7" name="文本占位符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  <p:sp>
        <p:nvSpPr>
          <p:cNvPr id="8" name="文本占位符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rtlCol="0"/>
          <a:lstStyle>
            <a:lvl1pPr marL="0" indent="0">
              <a:buNone/>
              <a:defRPr baseline="0">
                <a:solidFill>
                  <a:schemeClr val="tx1">
                    <a:alpha val="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我</a:t>
            </a:r>
            <a:endParaRPr lang="zh-CN" altLang="en-GB" noProof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14" name="幻灯片编号占位符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、粗体副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长方形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 sz="4000" b="0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 rtlCol="0"/>
          <a:lstStyle>
            <a:lvl1pPr>
              <a:defRPr baseline="0">
                <a:ea typeface="Microsoft YaHei UI" panose="020B0503020204020204" pitchFamily="34" charset="-122"/>
              </a:defRPr>
            </a:lvl1pPr>
            <a:lvl2pPr>
              <a:defRPr baseline="0">
                <a:ea typeface="Microsoft YaHei UI" panose="020B0503020204020204" pitchFamily="34" charset="-122"/>
              </a:defRPr>
            </a:lvl2pPr>
            <a:lvl3pPr>
              <a:defRPr baseline="0">
                <a:ea typeface="Microsoft YaHei UI" panose="020B0503020204020204" pitchFamily="34" charset="-122"/>
              </a:defRPr>
            </a:lvl3pPr>
            <a:lvl4pPr>
              <a:defRPr baseline="0">
                <a:ea typeface="Microsoft YaHei UI" panose="020B0503020204020204" pitchFamily="34" charset="-122"/>
              </a:defRPr>
            </a:lvl4pPr>
            <a:lvl5pPr>
              <a:defRPr baseline="0"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bg1">
                    <a:lumMod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插入图像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 rtlCol="0">
            <a:spAutoFit/>
          </a:bodyPr>
          <a:lstStyle>
            <a:lvl1pPr marL="0" indent="0">
              <a:buNone/>
              <a:defRPr sz="2400" b="0" baseline="0">
                <a:solidFill>
                  <a:schemeClr val="bg1"/>
                </a:solidFill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添加其他文本 </a:t>
            </a:r>
          </a:p>
        </p:txBody>
      </p:sp>
      <p:sp>
        <p:nvSpPr>
          <p:cNvPr id="13" name="幻灯片编号占位符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Microsoft YaHei UI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文本占位符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286" name="文本占位符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1872" y="1389647"/>
            <a:ext cx="7810499" cy="2275238"/>
          </a:xfrm>
        </p:spPr>
        <p:txBody>
          <a:bodyPr rtlCol="0"/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团学组织竞选</a:t>
            </a:r>
            <a:br>
              <a:rPr lang="zh-CN" altLang="en-US" dirty="0">
                <a:ea typeface="Microsoft YaHei UI" panose="020B0503020204020204" pitchFamily="34" charset="-122"/>
              </a:rPr>
            </a:br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0828" y="3134102"/>
            <a:ext cx="4072586" cy="146304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2800" dirty="0">
                <a:ea typeface="Microsoft YaHei UI" panose="020B0503020204020204" pitchFamily="34" charset="-122"/>
              </a:rPr>
              <a:t>竞选人：张宁宇</a:t>
            </a:r>
            <a:endParaRPr lang="en-US" altLang="zh-CN" sz="2800" dirty="0">
              <a:ea typeface="Microsoft YaHei UI" panose="020B0503020204020204" pitchFamily="34" charset="-122"/>
            </a:endParaRPr>
          </a:p>
          <a:p>
            <a:pPr rtl="0"/>
            <a:r>
              <a:rPr lang="zh-CN" altLang="en-US" sz="2800" dirty="0"/>
              <a:t>竞选职务：副部长</a:t>
            </a:r>
            <a:endParaRPr lang="zh-CN" altLang="en-US" sz="2800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944" y="698467"/>
            <a:ext cx="10805160" cy="165298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自我介绍</a:t>
            </a:r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有一定部活经验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跟踪协调能力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耐心、责任心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总结分析能力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endParaRPr lang="en-US" alt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/>
              <a:t>2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18" name="文本占位符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占位符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826300"/>
            <a:ext cx="10805160" cy="127695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>
                <a:ea typeface="Microsoft YaHei UI" panose="020B0503020204020204" pitchFamily="34" charset="-122"/>
              </a:rPr>
              <a:t>工作认识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/>
          <a:lstStyle/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细致认真、轻松活泼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zh-CN" altLang="en-US" sz="3800" dirty="0">
                <a:ea typeface="Microsoft YaHei UI" panose="020B0503020204020204" pitchFamily="34" charset="-122"/>
              </a:rPr>
              <a:t>我的体会</a:t>
            </a:r>
          </a:p>
        </p:txBody>
      </p:sp>
      <p:pic>
        <p:nvPicPr>
          <p:cNvPr id="85" name="图片占位符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756426" y="1935993"/>
            <a:ext cx="1094116" cy="1113108"/>
          </a:xfrm>
        </p:spPr>
      </p:pic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096000" y="3701429"/>
            <a:ext cx="5392925" cy="914490"/>
          </a:xfrm>
        </p:spPr>
        <p:txBody>
          <a:bodyPr rtlCol="0"/>
          <a:lstStyle/>
          <a:p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负责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日常活动的</a:t>
            </a:r>
            <a:r>
              <a:rPr lang="zh-CN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组织和宣传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院内“环保时装秀”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40" y="3861048"/>
            <a:ext cx="4023360" cy="424732"/>
          </a:xfrm>
        </p:spPr>
        <p:txBody>
          <a:bodyPr rtlCol="0"/>
          <a:lstStyle/>
          <a:p>
            <a:pPr rtl="0"/>
            <a:r>
              <a:rPr lang="zh-CN" altLang="en-US" sz="3800" dirty="0">
                <a:ea typeface="Microsoft YaHei UI" panose="020B0503020204020204" pitchFamily="34" charset="-122"/>
              </a:rPr>
              <a:t>部门认识</a:t>
            </a:r>
          </a:p>
        </p:txBody>
      </p:sp>
      <p:pic>
        <p:nvPicPr>
          <p:cNvPr id="87" name="图片占位符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3</a:t>
            </a:fld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34" name="内容占位符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94840" y="5216519"/>
            <a:ext cx="6514359" cy="914490"/>
          </a:xfrm>
        </p:spPr>
        <p:txBody>
          <a:bodyPr rtlCol="0"/>
          <a:lstStyle/>
          <a:p>
            <a:pPr rtl="0"/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希望加入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/>
          <a:p>
            <a:pPr rtl="0"/>
            <a:r>
              <a:rPr lang="zh-CN" altLang="en-US" sz="3800" dirty="0">
                <a:ea typeface="Microsoft YaHei UI" panose="020B0503020204020204" pitchFamily="34" charset="-122"/>
              </a:rPr>
              <a:t>未来展望</a:t>
            </a:r>
          </a:p>
        </p:txBody>
      </p:sp>
      <p:pic>
        <p:nvPicPr>
          <p:cNvPr id="89" name="图片占位符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680392" y="5017901"/>
            <a:ext cx="1094116" cy="1113108"/>
          </a:xfrm>
        </p:spPr>
      </p:pic>
      <p:sp>
        <p:nvSpPr>
          <p:cNvPr id="29" name="文本占位符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​​(S)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文本占位符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43" name="标题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144291"/>
            <a:ext cx="4114800" cy="1981200"/>
          </a:xfrm>
        </p:spPr>
        <p:txBody>
          <a:bodyPr rtlCol="0"/>
          <a:lstStyle/>
          <a:p>
            <a:pPr rtl="0">
              <a:lnSpc>
                <a:spcPct val="150000"/>
              </a:lnSpc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统筹安排</a:t>
            </a:r>
            <a:b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积极沟通</a:t>
            </a:r>
            <a:b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b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不断改进</a:t>
            </a:r>
          </a:p>
        </p:txBody>
      </p:sp>
      <p:sp>
        <p:nvSpPr>
          <p:cNvPr id="44" name="副标题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4286" y="4509120"/>
            <a:ext cx="4876800" cy="1371602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sz="4400" dirty="0">
                <a:ea typeface="等线" panose="02010600030101010101" pitchFamily="2" charset="-122"/>
              </a:rPr>
              <a:t>未来展望</a:t>
            </a:r>
            <a:endParaRPr lang="en-US" altLang="zh-CN" sz="4400" dirty="0">
              <a:ea typeface="等线" panose="02010600030101010101" pitchFamily="2" charset="-122"/>
            </a:endParaRPr>
          </a:p>
        </p:txBody>
      </p:sp>
      <p:sp>
        <p:nvSpPr>
          <p:cNvPr id="75" name="文本占位符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  <p:sp>
        <p:nvSpPr>
          <p:cNvPr id="76" name="文本占位符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 fontScale="55000" lnSpcReduction="20000"/>
          </a:bodyPr>
          <a:lstStyle/>
          <a:p>
            <a:pPr rtl="0"/>
            <a:endParaRPr lang="zh-CN" altLang="en-US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zh-CN" smtClean="0">
                <a:ea typeface="Microsoft YaHei UI" panose="020B0503020204020204" pitchFamily="34" charset="-122"/>
              </a:rPr>
              <a:pPr rtl="0"/>
              <a:t>5</a:t>
            </a:fld>
            <a:endParaRPr lang="zh-CN" altLang="en-US" dirty="0">
              <a:ea typeface="Microsoft YaHei UI" panose="020B0503020204020204" pitchFamily="34" charset="-122"/>
            </a:endParaRPr>
          </a:p>
        </p:txBody>
      </p:sp>
      <p:sp>
        <p:nvSpPr>
          <p:cNvPr id="5" name="文本占位符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3E6F32-1424-4786-A38B-BCC4B028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EC8217-064D-4A09-B6D4-E6C7E7F5A02F}"/>
              </a:ext>
            </a:extLst>
          </p:cNvPr>
          <p:cNvSpPr/>
          <p:nvPr/>
        </p:nvSpPr>
        <p:spPr>
          <a:xfrm>
            <a:off x="4964920" y="2967335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69787_TF89082059.potx" id="{D74C1587-8195-4EA0-B9EE-9ECBC2A0652E}" vid="{D4B4F7F6-D47B-4DDA-B0BF-D6B0C662ABD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新式经典块式演示文稿</Template>
  <TotalTime>0</TotalTime>
  <Words>79</Words>
  <Application>Microsoft Office PowerPoint</Application>
  <PresentationFormat>宽屏</PresentationFormat>
  <Paragraphs>27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Microsoft YaHei UI</vt:lpstr>
      <vt:lpstr>楷体</vt:lpstr>
      <vt:lpstr>Arial</vt:lpstr>
      <vt:lpstr>Tw Cen MT</vt:lpstr>
      <vt:lpstr>Wingdings 3</vt:lpstr>
      <vt:lpstr>ModernClassicBlock-3</vt:lpstr>
      <vt:lpstr>团学组织竞选 </vt:lpstr>
      <vt:lpstr>自我介绍</vt:lpstr>
      <vt:lpstr>工作认识</vt:lpstr>
      <vt:lpstr>统筹安排  积极沟通  不断改进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2020-06-05T05:41:32Z</dcterms:created>
  <dcterms:modified xsi:type="dcterms:W3CDTF">2020-06-05T07:12:49Z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