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RPA and UiPath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RPA (Robotic Process Automation) uses software robots to automate tasks.</a:t>
            </a:r>
          </a:p>
          <a:p>
            <a:r>
              <a:t>- UiPath is a leading RPA tool that supports drag-and-drop functionality.</a:t>
            </a:r>
          </a:p>
          <a:p>
            <a:r>
              <a:t>- It is widely used in industries for process automation.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UiPath Official Documentation</a:t>
            </a:r>
          </a:p>
          <a:p>
            <a:r>
              <a:t>- Online RPA Courses</a:t>
            </a:r>
          </a:p>
          <a:p>
            <a:r>
              <a:t>- Case Studies on Excel Automation.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Excel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 Automation means automating tasks like data entry, processing, and reporting.</a:t>
            </a:r>
          </a:p>
          <a:p>
            <a:r>
              <a:t>- UiPath provides activities like Read Range, Write Range, and Append Range to automate Excel.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Excel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Time-saving</a:t>
            </a:r>
          </a:p>
          <a:p>
            <a:r>
              <a:t>- Reduces human errors</a:t>
            </a:r>
          </a:p>
          <a:p>
            <a:r>
              <a:t>- Increases productivity</a:t>
            </a:r>
          </a:p>
          <a:p>
            <a:r>
              <a:t>- Efficient handling of large volumes of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UiPath Activities for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 Range: Read data from an Excel sheet.</a:t>
            </a:r>
          </a:p>
          <a:p>
            <a:r>
              <a:t>- Write Range: Write data to an Excel sheet.</a:t>
            </a:r>
          </a:p>
          <a:p>
            <a:r>
              <a:t>- Append Range: Add data without replacing existing content.</a:t>
            </a:r>
          </a:p>
          <a:p>
            <a:r>
              <a:t>- Read Cell/Write Cell: Access or modify specific cell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Automate Excel in UiPath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UiPath Studio.</a:t>
            </a:r>
          </a:p>
          <a:p>
            <a:r>
              <a:t>2. Use 'Excel Application Scope' to open the file.</a:t>
            </a:r>
          </a:p>
          <a:p>
            <a:r>
              <a:t>3. Perform Read/Write operations using UiPath activities.</a:t>
            </a:r>
          </a:p>
          <a:p>
            <a:r>
              <a:t>4. Execute the project to see the result.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Workflow (Add Screenshots)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Step 1: Open Excel using 'Excel Application Scope.'</a:t>
            </a:r>
          </a:p>
          <a:p>
            <a:r>
              <a:t>- Step 2: Read data using 'Read Range.'</a:t>
            </a:r>
          </a:p>
          <a:p>
            <a:r>
              <a:t>- Step 3: Write data using 'Write Range.'</a:t>
            </a:r>
          </a:p>
          <a:p>
            <a:r>
              <a:t>- Step 4: Save and close the file.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Entry Automation</a:t>
            </a:r>
          </a:p>
          <a:p>
            <a:r>
              <a:t>- Invoice Processing</a:t>
            </a:r>
          </a:p>
          <a:p>
            <a:r>
              <a:t>- Report Generation</a:t>
            </a:r>
          </a:p>
          <a:p>
            <a:r>
              <a:t>- Financial Data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data: Use validation checks.</a:t>
            </a:r>
          </a:p>
          <a:p>
            <a:r>
              <a:t>- File errors: Implement Try Catch block.</a:t>
            </a:r>
          </a:p>
          <a:p>
            <a:r>
              <a:t>- Slow processing: Optimize the workflow.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 Automation using UiPath saves time, reduces errors, and enhances productivity.</a:t>
            </a:r>
          </a:p>
          <a:p>
            <a:r>
              <a:t>- It is widely adopted in industries for process automation.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