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268" r:id="rId66"/>
    <p:sldId id="263" r:id="rId6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3" d="100"/>
          <a:sy n="83"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11/04/2022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11/04/2022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122296" y="857956"/>
            <a:ext cx="9725610" cy="1010779"/>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AutoNum type="arabicPeriod"/>
            </a:pPr>
            <a:r>
              <a:rPr lang="en-GB" sz="2000" dirty="0"/>
              <a:t>Javascript Fundamentals part 2</a:t>
            </a:r>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a:t>
            </a:r>
            <a:r>
              <a:rPr lang="en-GB" b="1" dirty="0" err="1">
                <a:effectLst/>
                <a:latin typeface="Calibri" panose="020F0502020204030204" pitchFamily="34" charset="0"/>
                <a:cs typeface="Calibri" panose="020F0502020204030204" pitchFamily="34" charset="0"/>
              </a:rPr>
              <a:t>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a:t>
            </a:r>
            <a:r>
              <a:rPr lang="en-GB" b="1" dirty="0" err="1">
                <a:effectLst/>
                <a:latin typeface="Calibri" panose="020F0502020204030204" pitchFamily="34" charset="0"/>
                <a:cs typeface="Calibri" panose="020F0502020204030204" pitchFamily="34" charset="0"/>
              </a:rPr>
              <a:t>typeof</a:t>
            </a:r>
            <a:r>
              <a:rPr lang="en-GB" b="1" dirty="0">
                <a:effectLst/>
                <a:latin typeface="Calibri" panose="020F0502020204030204" pitchFamily="34" charset="0"/>
                <a:cs typeface="Calibri" panose="020F0502020204030204" pitchFamily="34" charset="0"/>
              </a:rPr>
              <a:t> for each </a:t>
            </a:r>
            <a:r>
              <a:rPr lang="en-GB" b="1" dirty="0" err="1">
                <a:effectLst/>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types</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a:t>
            </a:r>
            <a:r>
              <a:rPr lang="en-GB" b="1" dirty="0" err="1">
                <a:effectLst/>
                <a:latin typeface="Calibri" panose="020F0502020204030204" pitchFamily="34" charset="0"/>
                <a:cs typeface="Calibri" panose="020F0502020204030204" pitchFamily="34" charset="0"/>
              </a:rPr>
              <a:t>birthYears</a:t>
            </a:r>
            <a:r>
              <a:rPr lang="en-GB" b="1" dirty="0">
                <a:effectLst/>
                <a:latin typeface="Calibri" panose="020F0502020204030204" pitchFamily="34" charset="0"/>
                <a:cs typeface="Calibri" panose="020F0502020204030204" pitchFamily="34" charset="0"/>
              </a:rPr>
              <a:t> and we want to calculate ages and store it in a new array.</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err="1">
                <a:solidFill>
                  <a:srgbClr val="4FC1FF"/>
                </a:solidFill>
                <a:effectLst/>
                <a:latin typeface="Consolas" panose="020B0609020204030204" pitchFamily="49" charset="0"/>
              </a:rPr>
              <a:t>birthYearArr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3693319"/>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breaking and Continuing | </a:t>
            </a: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2276</TotalTime>
  <Words>9515</Words>
  <Application>Microsoft Office PowerPoint</Application>
  <PresentationFormat>A4 Paper (210x297 mm)</PresentationFormat>
  <Paragraphs>1158</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183</cp:revision>
  <dcterms:created xsi:type="dcterms:W3CDTF">2022-03-24T10:32:29Z</dcterms:created>
  <dcterms:modified xsi:type="dcterms:W3CDTF">2022-04-11T21:20:02Z</dcterms:modified>
</cp:coreProperties>
</file>