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miri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iri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iri-italic.fntdata"/><Relationship Id="rId14" Type="http://schemas.openxmlformats.org/officeDocument/2006/relationships/font" Target="fonts/Amiri-bold.fntdata"/><Relationship Id="rId16" Type="http://schemas.openxmlformats.org/officeDocument/2006/relationships/font" Target="fonts/Amiri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753db6fe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753db6fe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753db6fe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753db6fe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7ffb9c4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7ffb9c4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53db6fe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53db6fe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951b90b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951b90b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51b90ba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951b90ba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hyperlink" Target="https://ecobravo.co.uk/blogs/blog/7-surprisingly-amazing-environmental-benefits-of-e-books" TargetMode="External"/><Relationship Id="rId5" Type="http://schemas.openxmlformats.org/officeDocument/2006/relationships/hyperlink" Target="https://www.omegachain.co.uk/bitcoin-forensics-copy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089775" y="1229375"/>
            <a:ext cx="3679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304800" marR="30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" sz="2800"/>
              <a:t>Digital Book Store</a:t>
            </a:r>
            <a:endParaRPr sz="2800"/>
          </a:p>
          <a:p>
            <a:pPr indent="0" lvl="0" marL="304800" marR="3048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ar" sz="1933"/>
              <a:t>(</a:t>
            </a:r>
            <a:r>
              <a:rPr lang="ar" sz="1933"/>
              <a:t>Smart Contract use case)</a:t>
            </a:r>
            <a:endParaRPr sz="43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68925" y="2834125"/>
            <a:ext cx="32634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G</a:t>
            </a:r>
            <a:r>
              <a:rPr lang="ar"/>
              <a:t>roup: </a:t>
            </a:r>
            <a:r>
              <a:rPr lang="ar"/>
              <a:t>Titans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50" y="165825"/>
            <a:ext cx="5115800" cy="466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5425525" y="2833625"/>
            <a:ext cx="241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Digital Book Store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112" y="20637"/>
            <a:ext cx="5450013" cy="510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55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Our goal is to create a Digital Book Store, which allows Authors to sell their books directly to whomever want to buy a digital copy. This exchange will be saved in a decentralized distributed ledger.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All the money will go to the Author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Content will be available in all formats; eBooks  and Audible books.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De</a:t>
            </a:r>
            <a:r>
              <a:rPr lang="ar"/>
              <a:t>centralized Vs Centralized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3384225"/>
            <a:ext cx="4603500" cy="1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The </a:t>
            </a:r>
            <a:r>
              <a:rPr b="1" lang="ar"/>
              <a:t>Decentralized </a:t>
            </a:r>
            <a:r>
              <a:rPr lang="ar"/>
              <a:t>solution will provide variety and autonomy.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625" y="0"/>
            <a:ext cx="71075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1316100"/>
            <a:ext cx="460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800">
                <a:solidFill>
                  <a:schemeClr val="dk2"/>
                </a:solidFill>
              </a:rPr>
              <a:t>The </a:t>
            </a:r>
            <a:r>
              <a:rPr b="1" lang="ar" sz="1800">
                <a:solidFill>
                  <a:schemeClr val="dk2"/>
                </a:solidFill>
              </a:rPr>
              <a:t>Centralized </a:t>
            </a:r>
            <a:r>
              <a:rPr lang="ar" sz="1800">
                <a:solidFill>
                  <a:schemeClr val="dk2"/>
                </a:solidFill>
              </a:rPr>
              <a:t>solution in this case rely on one individual to make decisions, provide direction, decide the prices, fees which will not be published.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Advantages </a:t>
            </a:r>
            <a:r>
              <a:rPr lang="ar"/>
              <a:t>of</a:t>
            </a:r>
            <a:r>
              <a:rPr lang="ar"/>
              <a:t> the use case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5779" l="18173" r="18173" t="20566"/>
          <a:stretch/>
        </p:blipFill>
        <p:spPr>
          <a:xfrm>
            <a:off x="5953650" y="1471713"/>
            <a:ext cx="477450" cy="47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7904" l="17937" r="18408" t="18445"/>
          <a:stretch/>
        </p:blipFill>
        <p:spPr>
          <a:xfrm>
            <a:off x="4858425" y="1017725"/>
            <a:ext cx="371824" cy="3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12625" y="1093925"/>
            <a:ext cx="58977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maintain t</a:t>
            </a:r>
            <a:r>
              <a:rPr lang="ar"/>
              <a:t>ime and effort of the buyer and the seller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environmental benefits, it is friendly to the environment and trees</a:t>
            </a:r>
            <a:r>
              <a:rPr lang="ar" sz="1150">
                <a:solidFill>
                  <a:srgbClr val="25251A"/>
                </a:solidFill>
                <a:highlight>
                  <a:srgbClr val="FFFFFF"/>
                </a:highlight>
              </a:rPr>
              <a:t> 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eliminates the problem of paper damage</a:t>
            </a:r>
            <a:r>
              <a:rPr lang="ar"/>
              <a:t> from long-term storage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accessible</a:t>
            </a:r>
            <a:r>
              <a:rPr lang="ar"/>
              <a:t> in any time from all over the world</a:t>
            </a:r>
            <a:endParaRPr/>
          </a:p>
          <a:p>
            <a:pPr indent="-317182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ar"/>
              <a:t>keep up the pace with global digital development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525" y="2098325"/>
            <a:ext cx="477450" cy="47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6300" y="2594825"/>
            <a:ext cx="371825" cy="37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7525" y="3148400"/>
            <a:ext cx="371825" cy="3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Smart Contracts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25" y="866700"/>
            <a:ext cx="7991549" cy="39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ar"/>
              <a:t>Benefits of Smart Contracts</a:t>
            </a:r>
            <a:endParaRPr b="1" sz="1300">
              <a:solidFill>
                <a:srgbClr val="132E57"/>
              </a:solidFill>
              <a:highlight>
                <a:srgbClr val="F8F9FA"/>
              </a:highlight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152475"/>
            <a:ext cx="7620000" cy="38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1925" y="0"/>
            <a:ext cx="800545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ctrTitle"/>
          </p:nvPr>
        </p:nvSpPr>
        <p:spPr>
          <a:xfrm>
            <a:off x="4473525" y="728550"/>
            <a:ext cx="4069200" cy="9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You.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4686900" y="1853375"/>
            <a:ext cx="41454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Asma Harthi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Amal Alqahtani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Dhamya Alhemely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Haneen Abuallam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Khalid Alomari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Zainab Alharbi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resources</a:t>
            </a:r>
            <a:r>
              <a:rPr lang="ar" sz="1600">
                <a:solidFill>
                  <a:srgbClr val="24292F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</a:rPr>
              <a:t>: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u="sng">
                <a:solidFill>
                  <a:schemeClr val="hlink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  <a:hlinkClick r:id="rId4"/>
              </a:rPr>
              <a:t>Environmental Benefits Of E-books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600" u="sng">
                <a:solidFill>
                  <a:schemeClr val="hlink"/>
                </a:solidFill>
                <a:highlight>
                  <a:srgbClr val="FFFFFF"/>
                </a:highlight>
                <a:latin typeface="Amiri"/>
                <a:ea typeface="Amiri"/>
                <a:cs typeface="Amiri"/>
                <a:sym typeface="Amiri"/>
                <a:hlinkClick r:id="rId5"/>
              </a:rPr>
              <a:t>Smart Contracts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miri"/>
              <a:ea typeface="Amiri"/>
              <a:cs typeface="Amiri"/>
              <a:sym typeface="Ami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