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25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77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671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8599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505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58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783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867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38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41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98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79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80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39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65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CED8-FD2C-4C59-9CCC-2F88B628DF77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03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33DCED8-FD2C-4C59-9CCC-2F88B628DF77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2E359C-E797-4B12-AF3C-F3D72AA95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14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BEC9B1D-959B-A436-FB03-71F8E182FF96}"/>
              </a:ext>
            </a:extLst>
          </p:cNvPr>
          <p:cNvSpPr txBox="1"/>
          <p:nvPr/>
        </p:nvSpPr>
        <p:spPr>
          <a:xfrm>
            <a:off x="2872887" y="1406741"/>
            <a:ext cx="609746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3800" b="1" dirty="0">
                <a:solidFill>
                  <a:srgbClr val="FF0000"/>
                </a:solidFill>
              </a:rPr>
              <a:t>BREIF 2</a:t>
            </a:r>
          </a:p>
          <a:p>
            <a:pPr algn="ctr"/>
            <a:r>
              <a:rPr lang="fr-FR" sz="7200" b="1" dirty="0"/>
              <a:t>SPRINT 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691F3B-B613-4561-81FB-3F1460871A61}"/>
              </a:ext>
            </a:extLst>
          </p:cNvPr>
          <p:cNvSpPr txBox="1"/>
          <p:nvPr/>
        </p:nvSpPr>
        <p:spPr>
          <a:xfrm>
            <a:off x="1922536" y="5321132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>
                <a:latin typeface="Freestyle Script" panose="030804020302050B0404" pitchFamily="66" charset="0"/>
              </a:rPr>
              <a:t>Présenté Par </a:t>
            </a:r>
            <a:r>
              <a:rPr lang="fr-FR" sz="3600" b="1" dirty="0">
                <a:latin typeface="Freestyle Script" panose="030804020302050B0404" pitchFamily="66" charset="0"/>
              </a:rPr>
              <a:t>NABIL EL HAKIMI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54BA07-0E29-52D5-F954-50CD67CE6706}"/>
              </a:ext>
            </a:extLst>
          </p:cNvPr>
          <p:cNvSpPr txBox="1"/>
          <p:nvPr/>
        </p:nvSpPr>
        <p:spPr>
          <a:xfrm rot="16200000">
            <a:off x="-2811347" y="2474936"/>
            <a:ext cx="71964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solidFill>
                  <a:schemeClr val="accent1">
                    <a:lumMod val="75000"/>
                  </a:schemeClr>
                </a:solidFill>
              </a:rPr>
              <a:t>CRUD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6F4C46-5CCC-C4A0-3F57-9478E0B05D5D}"/>
              </a:ext>
            </a:extLst>
          </p:cNvPr>
          <p:cNvSpPr txBox="1"/>
          <p:nvPr/>
        </p:nvSpPr>
        <p:spPr>
          <a:xfrm rot="16200000">
            <a:off x="7808936" y="2644170"/>
            <a:ext cx="71964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solidFill>
                  <a:schemeClr val="accent1">
                    <a:lumMod val="75000"/>
                  </a:schemeClr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291970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8D5E981-EF5A-DD19-2A4F-A959601A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11" y="1648397"/>
            <a:ext cx="10580085" cy="3807391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E464E851-7631-7FE5-A090-D83440C0CB78}"/>
              </a:ext>
            </a:extLst>
          </p:cNvPr>
          <p:cNvSpPr/>
          <p:nvPr/>
        </p:nvSpPr>
        <p:spPr>
          <a:xfrm rot="1539532">
            <a:off x="5604578" y="1271358"/>
            <a:ext cx="177588" cy="14899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BE69A5-1333-2EB9-D3FB-E8A274BDE472}"/>
              </a:ext>
            </a:extLst>
          </p:cNvPr>
          <p:cNvSpPr txBox="1"/>
          <p:nvPr/>
        </p:nvSpPr>
        <p:spPr>
          <a:xfrm>
            <a:off x="5492877" y="680226"/>
            <a:ext cx="1505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Son </a:t>
            </a:r>
            <a:r>
              <a:rPr lang="fr-FR" b="1" dirty="0" err="1">
                <a:solidFill>
                  <a:srgbClr val="FF0000"/>
                </a:solidFill>
              </a:rPr>
              <a:t>Category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75261ECA-136C-BCA2-B5F9-B924642D53E1}"/>
              </a:ext>
            </a:extLst>
          </p:cNvPr>
          <p:cNvSpPr/>
          <p:nvPr/>
        </p:nvSpPr>
        <p:spPr>
          <a:xfrm rot="1539532">
            <a:off x="8246310" y="1438414"/>
            <a:ext cx="177588" cy="14899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FF2C657-8A0C-C840-EDF1-E20A281A17F6}"/>
              </a:ext>
            </a:extLst>
          </p:cNvPr>
          <p:cNvSpPr txBox="1"/>
          <p:nvPr/>
        </p:nvSpPr>
        <p:spPr>
          <a:xfrm>
            <a:off x="7932476" y="864892"/>
            <a:ext cx="1994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Son </a:t>
            </a:r>
            <a:r>
              <a:rPr lang="fr-FR" b="1" dirty="0" err="1">
                <a:solidFill>
                  <a:srgbClr val="FF0000"/>
                </a:solidFill>
              </a:rPr>
              <a:t>Sub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Category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62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6C73C3D-511A-51F4-FA92-8E0DE86ED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49" y="1357933"/>
            <a:ext cx="6104149" cy="4282811"/>
          </a:xfrm>
          <a:prstGeom prst="rect">
            <a:avLst/>
          </a:prstGeom>
        </p:spPr>
      </p:pic>
      <p:sp>
        <p:nvSpPr>
          <p:cNvPr id="5" name="Flèche : bas 4">
            <a:extLst>
              <a:ext uri="{FF2B5EF4-FFF2-40B4-BE49-F238E27FC236}">
                <a16:creationId xmlns:a16="http://schemas.microsoft.com/office/drawing/2014/main" id="{B9F321B5-96EB-99E3-2E7B-64D5DA4A7AF4}"/>
              </a:ext>
            </a:extLst>
          </p:cNvPr>
          <p:cNvSpPr/>
          <p:nvPr/>
        </p:nvSpPr>
        <p:spPr>
          <a:xfrm rot="2955366">
            <a:off x="7392511" y="1391905"/>
            <a:ext cx="198935" cy="25881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C74B41-C9F6-6956-457A-0302C6A314C3}"/>
              </a:ext>
            </a:extLst>
          </p:cNvPr>
          <p:cNvSpPr txBox="1"/>
          <p:nvPr/>
        </p:nvSpPr>
        <p:spPr>
          <a:xfrm>
            <a:off x="8284080" y="811894"/>
            <a:ext cx="23897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Pour Choisir Une </a:t>
            </a:r>
            <a:r>
              <a:rPr lang="fr-FR" sz="2800" b="1" dirty="0" err="1">
                <a:solidFill>
                  <a:srgbClr val="FF0000"/>
                </a:solidFill>
              </a:rPr>
              <a:t>Category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04FBFE08-6DB4-3423-C69D-0D1EDA688A54}"/>
              </a:ext>
            </a:extLst>
          </p:cNvPr>
          <p:cNvSpPr/>
          <p:nvPr/>
        </p:nvSpPr>
        <p:spPr>
          <a:xfrm rot="5400000">
            <a:off x="7498814" y="3089040"/>
            <a:ext cx="198935" cy="25881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11F030-E209-BA22-7B5A-414AC32DA2F9}"/>
              </a:ext>
            </a:extLst>
          </p:cNvPr>
          <p:cNvSpPr txBox="1"/>
          <p:nvPr/>
        </p:nvSpPr>
        <p:spPr>
          <a:xfrm>
            <a:off x="7039708" y="3760420"/>
            <a:ext cx="5152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Pour Choisir Une </a:t>
            </a:r>
            <a:r>
              <a:rPr lang="fr-FR" sz="2800" b="1" dirty="0" err="1">
                <a:solidFill>
                  <a:srgbClr val="FF0000"/>
                </a:solidFill>
              </a:rPr>
              <a:t>Sub</a:t>
            </a:r>
            <a:r>
              <a:rPr lang="fr-FR" sz="2800" b="1" dirty="0">
                <a:solidFill>
                  <a:srgbClr val="FF0000"/>
                </a:solidFill>
              </a:rPr>
              <a:t> </a:t>
            </a:r>
            <a:r>
              <a:rPr lang="fr-FR" sz="2800" b="1" dirty="0" err="1">
                <a:solidFill>
                  <a:srgbClr val="FF0000"/>
                </a:solidFill>
              </a:rPr>
              <a:t>Category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00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43B9979-9416-1C69-2665-A803FCA0258B}"/>
              </a:ext>
            </a:extLst>
          </p:cNvPr>
          <p:cNvSpPr txBox="1"/>
          <p:nvPr/>
        </p:nvSpPr>
        <p:spPr>
          <a:xfrm>
            <a:off x="-518790" y="2340863"/>
            <a:ext cx="55662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FF0000"/>
                </a:solidFill>
                <a:latin typeface="Arial Narrow" panose="020B0606020202030204" pitchFamily="34" charset="0"/>
              </a:rPr>
              <a:t>MERCI DE VOTRE</a:t>
            </a:r>
          </a:p>
          <a:p>
            <a:pPr algn="ctr"/>
            <a:r>
              <a:rPr lang="fr-FR" sz="4000" dirty="0">
                <a:solidFill>
                  <a:srgbClr val="FF0000"/>
                </a:solidFill>
                <a:latin typeface="Arial Narrow" panose="020B0606020202030204" pitchFamily="34" charset="0"/>
              </a:rPr>
              <a:t>ATTENTION</a:t>
            </a:r>
          </a:p>
        </p:txBody>
      </p:sp>
      <p:pic>
        <p:nvPicPr>
          <p:cNvPr id="1030" name="Picture 6" descr="Comment bien remercier un client ? – Dynamique Entreprendre">
            <a:extLst>
              <a:ext uri="{FF2B5EF4-FFF2-40B4-BE49-F238E27FC236}">
                <a16:creationId xmlns:a16="http://schemas.microsoft.com/office/drawing/2014/main" id="{32CD3990-6BF1-12D9-3CA1-1D18EF74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40" y="809244"/>
            <a:ext cx="7229856" cy="49286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96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9606E97-6DCC-D1A2-A9C1-19957470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38" y="1815844"/>
            <a:ext cx="9671538" cy="4619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82A2018-1DE0-F562-12DD-640E2F875CBE}"/>
              </a:ext>
            </a:extLst>
          </p:cNvPr>
          <p:cNvSpPr txBox="1"/>
          <p:nvPr/>
        </p:nvSpPr>
        <p:spPr>
          <a:xfrm>
            <a:off x="1140801" y="548079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Statistiques:</a:t>
            </a:r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4952F7D2-882E-491F-993F-FEE6D6312A88}"/>
              </a:ext>
            </a:extLst>
          </p:cNvPr>
          <p:cNvSpPr/>
          <p:nvPr/>
        </p:nvSpPr>
        <p:spPr>
          <a:xfrm rot="9347281">
            <a:off x="2057400" y="4352192"/>
            <a:ext cx="254977" cy="13979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EAA958-FC7A-0004-8841-D3E2EC19E790}"/>
              </a:ext>
            </a:extLst>
          </p:cNvPr>
          <p:cNvSpPr txBox="1"/>
          <p:nvPr/>
        </p:nvSpPr>
        <p:spPr>
          <a:xfrm>
            <a:off x="1342333" y="5740966"/>
            <a:ext cx="2764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Nombre d’Utilisateur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E8CC26C7-22B1-6446-2030-79CF07155B70}"/>
              </a:ext>
            </a:extLst>
          </p:cNvPr>
          <p:cNvSpPr/>
          <p:nvPr/>
        </p:nvSpPr>
        <p:spPr>
          <a:xfrm rot="9347281">
            <a:off x="4093471" y="4352192"/>
            <a:ext cx="254977" cy="13979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D96D860-2259-1F52-FE05-B4F255636EBA}"/>
              </a:ext>
            </a:extLst>
          </p:cNvPr>
          <p:cNvSpPr txBox="1"/>
          <p:nvPr/>
        </p:nvSpPr>
        <p:spPr>
          <a:xfrm>
            <a:off x="3378404" y="5740966"/>
            <a:ext cx="2764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Nombre CTGR</a:t>
            </a:r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C659E0F2-381C-79E7-7380-8A62A9516F90}"/>
              </a:ext>
            </a:extLst>
          </p:cNvPr>
          <p:cNvSpPr/>
          <p:nvPr/>
        </p:nvSpPr>
        <p:spPr>
          <a:xfrm rot="9347281">
            <a:off x="6273230" y="4334368"/>
            <a:ext cx="254977" cy="13979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588083-8FFE-173E-4E45-677637996A18}"/>
              </a:ext>
            </a:extLst>
          </p:cNvPr>
          <p:cNvSpPr txBox="1"/>
          <p:nvPr/>
        </p:nvSpPr>
        <p:spPr>
          <a:xfrm>
            <a:off x="5558163" y="5723142"/>
            <a:ext cx="2764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Nombre SUB CTGR</a:t>
            </a:r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54B24E73-A790-3B5D-2955-5698E829914F}"/>
              </a:ext>
            </a:extLst>
          </p:cNvPr>
          <p:cNvSpPr/>
          <p:nvPr/>
        </p:nvSpPr>
        <p:spPr>
          <a:xfrm rot="9347281">
            <a:off x="8424047" y="4334369"/>
            <a:ext cx="254977" cy="13979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3D21186-4AF5-4448-4414-03349E2FC1B4}"/>
              </a:ext>
            </a:extLst>
          </p:cNvPr>
          <p:cNvSpPr txBox="1"/>
          <p:nvPr/>
        </p:nvSpPr>
        <p:spPr>
          <a:xfrm>
            <a:off x="7708980" y="5723143"/>
            <a:ext cx="2764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Nombre De Ressources </a:t>
            </a:r>
          </a:p>
        </p:txBody>
      </p:sp>
    </p:spTree>
    <p:extLst>
      <p:ext uri="{BB962C8B-B14F-4D97-AF65-F5344CB8AC3E}">
        <p14:creationId xmlns:p14="http://schemas.microsoft.com/office/powerpoint/2010/main" val="388935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B65158A-DC69-C17F-B355-C0483FB7D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67" y="1087388"/>
            <a:ext cx="4661539" cy="5374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lèche : bas 4">
            <a:extLst>
              <a:ext uri="{FF2B5EF4-FFF2-40B4-BE49-F238E27FC236}">
                <a16:creationId xmlns:a16="http://schemas.microsoft.com/office/drawing/2014/main" id="{F1B41321-D2D0-5F3A-595F-B59F57887EDE}"/>
              </a:ext>
            </a:extLst>
          </p:cNvPr>
          <p:cNvSpPr/>
          <p:nvPr/>
        </p:nvSpPr>
        <p:spPr>
          <a:xfrm rot="5220131" flipH="1">
            <a:off x="6078006" y="579431"/>
            <a:ext cx="188388" cy="20855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FA9EF8-5B54-20AB-25D8-44A55D1C57B6}"/>
              </a:ext>
            </a:extLst>
          </p:cNvPr>
          <p:cNvSpPr txBox="1"/>
          <p:nvPr/>
        </p:nvSpPr>
        <p:spPr>
          <a:xfrm>
            <a:off x="7430484" y="1252884"/>
            <a:ext cx="3252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Pour Afficher Les Nom Du Pages</a:t>
            </a: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8361E3DB-6386-101B-69AD-92D7716CAC8A}"/>
              </a:ext>
            </a:extLst>
          </p:cNvPr>
          <p:cNvSpPr/>
          <p:nvPr/>
        </p:nvSpPr>
        <p:spPr>
          <a:xfrm rot="4629337" flipH="1">
            <a:off x="4912355" y="-180525"/>
            <a:ext cx="206747" cy="44916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63B7EF5-6B05-38CB-AF42-250A7A0B2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645" y="1847607"/>
            <a:ext cx="760671" cy="4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620EB20-9BAD-DF67-B2EB-853C58A0B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92" y="1575489"/>
            <a:ext cx="10653816" cy="47269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7F8AA19-189A-3DE7-017B-AEB15E658ACD}"/>
              </a:ext>
            </a:extLst>
          </p:cNvPr>
          <p:cNvSpPr txBox="1"/>
          <p:nvPr/>
        </p:nvSpPr>
        <p:spPr>
          <a:xfrm>
            <a:off x="865808" y="1094623"/>
            <a:ext cx="3252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Pour Afficher Les </a:t>
            </a:r>
            <a:r>
              <a:rPr lang="fr-FR" b="1" dirty="0" err="1">
                <a:solidFill>
                  <a:srgbClr val="FF0000"/>
                </a:solidFill>
              </a:rPr>
              <a:t>Users</a:t>
            </a:r>
            <a:r>
              <a:rPr lang="fr-FR" b="1" dirty="0">
                <a:solidFill>
                  <a:srgbClr val="FF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0213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6DBD5EE-8560-E4D7-60A7-F7A0658AD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15" y="1068301"/>
            <a:ext cx="7369179" cy="55630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51676F6-A214-63D5-B3CB-7C1EDD1E3E1E}"/>
              </a:ext>
            </a:extLst>
          </p:cNvPr>
          <p:cNvSpPr txBox="1"/>
          <p:nvPr/>
        </p:nvSpPr>
        <p:spPr>
          <a:xfrm>
            <a:off x="510938" y="2035399"/>
            <a:ext cx="3252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Ajouter Une Utilisateur: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5589DB9D-2857-2ECA-708B-7C8BF14FA4D5}"/>
              </a:ext>
            </a:extLst>
          </p:cNvPr>
          <p:cNvSpPr/>
          <p:nvPr/>
        </p:nvSpPr>
        <p:spPr>
          <a:xfrm rot="1428127">
            <a:off x="2492737" y="3575509"/>
            <a:ext cx="6735972" cy="894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91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54E74E9-7855-3CB2-7F1C-B696BCF9D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668" y="535324"/>
            <a:ext cx="3196663" cy="556131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320905A-23F0-90A3-4D76-FCE43B25EC25}"/>
              </a:ext>
            </a:extLst>
          </p:cNvPr>
          <p:cNvSpPr txBox="1"/>
          <p:nvPr/>
        </p:nvSpPr>
        <p:spPr>
          <a:xfrm>
            <a:off x="563692" y="1938684"/>
            <a:ext cx="3252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Supprimer Une Utilisateur: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AAF6FB-7F54-2E56-8966-C934E9C4998A}"/>
              </a:ext>
            </a:extLst>
          </p:cNvPr>
          <p:cNvSpPr txBox="1"/>
          <p:nvPr/>
        </p:nvSpPr>
        <p:spPr>
          <a:xfrm>
            <a:off x="563692" y="3244334"/>
            <a:ext cx="3252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Modifier Une Utilisateur:</a:t>
            </a: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BD2141BA-CA18-2A42-592D-7B0218641CEB}"/>
              </a:ext>
            </a:extLst>
          </p:cNvPr>
          <p:cNvSpPr/>
          <p:nvPr/>
        </p:nvSpPr>
        <p:spPr>
          <a:xfrm rot="16537023">
            <a:off x="4573330" y="790865"/>
            <a:ext cx="148557" cy="29253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05F67E20-B786-0A05-51A3-9026866E8457}"/>
              </a:ext>
            </a:extLst>
          </p:cNvPr>
          <p:cNvSpPr/>
          <p:nvPr/>
        </p:nvSpPr>
        <p:spPr>
          <a:xfrm rot="16200000">
            <a:off x="4063537" y="2337331"/>
            <a:ext cx="186946" cy="2114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51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BA0D059-624A-9305-DA76-6A15FF16A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32" y="1939495"/>
            <a:ext cx="9117623" cy="35924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E7A29AD-0985-8C3A-317C-1170B6900C44}"/>
              </a:ext>
            </a:extLst>
          </p:cNvPr>
          <p:cNvSpPr txBox="1"/>
          <p:nvPr/>
        </p:nvSpPr>
        <p:spPr>
          <a:xfrm>
            <a:off x="1639532" y="1208923"/>
            <a:ext cx="3252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Pour Afficher Les </a:t>
            </a:r>
            <a:r>
              <a:rPr lang="fr-FR" b="1" dirty="0" err="1">
                <a:solidFill>
                  <a:srgbClr val="FF0000"/>
                </a:solidFill>
              </a:rPr>
              <a:t>Categorys</a:t>
            </a:r>
            <a:r>
              <a:rPr lang="fr-FR" b="1" dirty="0">
                <a:solidFill>
                  <a:srgbClr val="FF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0799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E7A29AD-0985-8C3A-317C-1170B6900C44}"/>
              </a:ext>
            </a:extLst>
          </p:cNvPr>
          <p:cNvSpPr txBox="1"/>
          <p:nvPr/>
        </p:nvSpPr>
        <p:spPr>
          <a:xfrm>
            <a:off x="1639532" y="1208923"/>
            <a:ext cx="3345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Pour Afficher Les SUB </a:t>
            </a:r>
            <a:r>
              <a:rPr lang="fr-FR" b="1" dirty="0" err="1">
                <a:solidFill>
                  <a:srgbClr val="FF0000"/>
                </a:solidFill>
              </a:rPr>
              <a:t>Categorys</a:t>
            </a:r>
            <a:r>
              <a:rPr lang="fr-FR" b="1" dirty="0">
                <a:solidFill>
                  <a:srgbClr val="FF0000"/>
                </a:solidFill>
              </a:rPr>
              <a:t>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26C75CD-144E-406F-64C6-445329A06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04" y="1907931"/>
            <a:ext cx="9469591" cy="4075436"/>
          </a:xfrm>
          <a:prstGeom prst="rect">
            <a:avLst/>
          </a:prstGeom>
        </p:spPr>
      </p:pic>
      <p:sp>
        <p:nvSpPr>
          <p:cNvPr id="6" name="Flèche : bas 5">
            <a:extLst>
              <a:ext uri="{FF2B5EF4-FFF2-40B4-BE49-F238E27FC236}">
                <a16:creationId xmlns:a16="http://schemas.microsoft.com/office/drawing/2014/main" id="{1C4F5AA3-E79D-0928-BBA2-F3061A677474}"/>
              </a:ext>
            </a:extLst>
          </p:cNvPr>
          <p:cNvSpPr/>
          <p:nvPr/>
        </p:nvSpPr>
        <p:spPr>
          <a:xfrm rot="1539532">
            <a:off x="6760411" y="1359282"/>
            <a:ext cx="177588" cy="14899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1AF7B9-E2C9-D690-9FB1-A7A312ECF65B}"/>
              </a:ext>
            </a:extLst>
          </p:cNvPr>
          <p:cNvSpPr txBox="1"/>
          <p:nvPr/>
        </p:nvSpPr>
        <p:spPr>
          <a:xfrm>
            <a:off x="6648710" y="768150"/>
            <a:ext cx="1505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Son </a:t>
            </a:r>
            <a:r>
              <a:rPr lang="fr-FR" b="1" dirty="0" err="1">
                <a:solidFill>
                  <a:srgbClr val="FF0000"/>
                </a:solidFill>
              </a:rPr>
              <a:t>Category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12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7465D48-1579-2157-544F-2ADC4544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25" y="1149438"/>
            <a:ext cx="7161906" cy="4559123"/>
          </a:xfrm>
          <a:prstGeom prst="rect">
            <a:avLst/>
          </a:prstGeom>
        </p:spPr>
      </p:pic>
      <p:sp>
        <p:nvSpPr>
          <p:cNvPr id="7" name="Flèche : bas 6">
            <a:extLst>
              <a:ext uri="{FF2B5EF4-FFF2-40B4-BE49-F238E27FC236}">
                <a16:creationId xmlns:a16="http://schemas.microsoft.com/office/drawing/2014/main" id="{8B32C3C9-EAAA-07DF-239B-D0B1054DAC68}"/>
              </a:ext>
            </a:extLst>
          </p:cNvPr>
          <p:cNvSpPr/>
          <p:nvPr/>
        </p:nvSpPr>
        <p:spPr>
          <a:xfrm rot="2955366">
            <a:off x="7805750" y="1488621"/>
            <a:ext cx="198935" cy="25881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45169E7-1B8E-E8BC-1DD8-1BC39BA4714A}"/>
              </a:ext>
            </a:extLst>
          </p:cNvPr>
          <p:cNvSpPr txBox="1"/>
          <p:nvPr/>
        </p:nvSpPr>
        <p:spPr>
          <a:xfrm>
            <a:off x="8697319" y="908610"/>
            <a:ext cx="23897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Pour Choisir Une </a:t>
            </a:r>
            <a:r>
              <a:rPr lang="fr-FR" sz="2800" b="1" dirty="0" err="1">
                <a:solidFill>
                  <a:srgbClr val="FF0000"/>
                </a:solidFill>
              </a:rPr>
              <a:t>Category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144</TotalTime>
  <Words>81</Words>
  <Application>Microsoft Office PowerPoint</Application>
  <PresentationFormat>Grand écran</PresentationFormat>
  <Paragraphs>25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Freestyle Script</vt:lpstr>
      <vt:lpstr>Tw Cen MT</vt:lpstr>
      <vt:lpstr>Ronds dans l’eau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Nabil El Hakimi</dc:creator>
  <cp:lastModifiedBy>Nabil El Hakimi</cp:lastModifiedBy>
  <cp:revision>2</cp:revision>
  <dcterms:created xsi:type="dcterms:W3CDTF">2023-11-20T08:22:24Z</dcterms:created>
  <dcterms:modified xsi:type="dcterms:W3CDTF">2023-11-27T11:24:15Z</dcterms:modified>
</cp:coreProperties>
</file>