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320" r:id="rId2"/>
    <p:sldId id="258" r:id="rId3"/>
    <p:sldId id="259" r:id="rId4"/>
    <p:sldId id="257" r:id="rId5"/>
    <p:sldId id="260" r:id="rId6"/>
    <p:sldId id="303" r:id="rId7"/>
    <p:sldId id="267" r:id="rId8"/>
    <p:sldId id="308" r:id="rId9"/>
    <p:sldId id="307" r:id="rId10"/>
    <p:sldId id="26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0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660"/>
  </p:normalViewPr>
  <p:slideViewPr>
    <p:cSldViewPr snapToGrid="0">
      <p:cViewPr>
        <p:scale>
          <a:sx n="76" d="100"/>
          <a:sy n="76" d="100"/>
        </p:scale>
        <p:origin x="-384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1B8F9-C3FD-4F6E-85A5-EE1013454FA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740DC-E7D8-4DC4-B205-B13F37521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8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40DC-E7D8-4DC4-B205-B13F37521F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6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40DC-E7D8-4DC4-B205-B13F37521F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05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740DC-E7D8-4DC4-B205-B13F37521F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37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1751-BCF8-4DFA-8498-FF424A64E404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3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6228-944F-4FBE-BFB4-AA242F86310C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1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E857E-FDC1-4174-BDE2-68AE548629A3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8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08297-C53C-4274-9D4F-CEC7330A0375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663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4BF17-36F2-451F-97E1-29BCFDE1431B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989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BEF7-2724-4EBE-A958-4D9AFF69F5FB}" type="datetime1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24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DF73B-6423-4816-AE8C-44F8F6B02BA3}" type="datetime1">
              <a:rPr lang="en-US" smtClean="0"/>
              <a:t>3/24/2019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5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1CD3-1F42-4734-A877-DC11CBB89B4D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02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9FCDD-29A3-48FB-AF9F-DD7D36135312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9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75AAB-175F-491B-B9D8-57D1A8CD0768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53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A88F-751A-43FC-8ACD-E6C43F00F05F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9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41725-48D4-4C59-9D5B-A83F6F8EB558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15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8817-6ABC-4A9D-8854-E62ED7B25120}" type="datetime1">
              <a:rPr lang="en-US" smtClean="0"/>
              <a:t>3/24/2019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CE8E-C669-4977-ACBF-1340BC6FFB05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FAA9B-5679-48E9-BEF8-077C73D6B251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2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0429-9ACE-4D0F-993C-E2567F14E3C7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9BED-2AF2-49F9-B1F0-45CA4B773833}" type="datetime1">
              <a:rPr lang="en-US" smtClean="0"/>
              <a:t>3/24/2019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1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CA20FA9-C65C-46C4-BF5F-5B655C9454DD}" type="datetime1">
              <a:rPr lang="en-US" smtClean="0"/>
              <a:t>3/24/2019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0B9B1-E0D3-4B69-B78D-F24E374CA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2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528" y="3108235"/>
            <a:ext cx="9875751" cy="2027435"/>
          </a:xfrm>
        </p:spPr>
        <p:txBody>
          <a:bodyPr/>
          <a:lstStyle/>
          <a:p>
            <a:r>
              <a:rPr lang="en-US" sz="4800" dirty="0" smtClean="0"/>
              <a:t>Regression and Classification with </a:t>
            </a:r>
            <a:r>
              <a:rPr lang="en-US" sz="4800" dirty="0" err="1" smtClean="0"/>
              <a:t>sklearn</a:t>
            </a:r>
            <a:r>
              <a:rPr lang="en-US" sz="4800" dirty="0" smtClean="0"/>
              <a:t> Python Examples 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9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Example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96" y="1752600"/>
            <a:ext cx="9695145" cy="403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5843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sklearn</a:t>
            </a:r>
            <a:r>
              <a:rPr lang="en-US" dirty="0" smtClean="0"/>
              <a:t> in </a:t>
            </a:r>
            <a:r>
              <a:rPr lang="en-US" dirty="0" err="1" smtClean="0"/>
              <a:t>svm</a:t>
            </a:r>
            <a:r>
              <a:rPr lang="en-US" dirty="0" smtClean="0"/>
              <a:t> linear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28" y="2069731"/>
            <a:ext cx="11636385" cy="2852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9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sklearn</a:t>
            </a:r>
            <a:r>
              <a:rPr lang="en-US" dirty="0" smtClean="0"/>
              <a:t> in </a:t>
            </a:r>
            <a:r>
              <a:rPr lang="en-US" dirty="0" err="1" smtClean="0"/>
              <a:t>svm</a:t>
            </a:r>
            <a:r>
              <a:rPr lang="en-US" dirty="0" smtClean="0"/>
              <a:t> linear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72"/>
          <a:stretch/>
        </p:blipFill>
        <p:spPr bwMode="auto">
          <a:xfrm>
            <a:off x="2030782" y="1127342"/>
            <a:ext cx="6883720" cy="517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726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sklearn</a:t>
            </a:r>
            <a:r>
              <a:rPr lang="en-US" dirty="0" smtClean="0"/>
              <a:t> in </a:t>
            </a:r>
            <a:r>
              <a:rPr lang="en-US" dirty="0" err="1" smtClean="0"/>
              <a:t>svm</a:t>
            </a:r>
            <a:r>
              <a:rPr lang="en-US" dirty="0" smtClean="0"/>
              <a:t> linear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655" y="1433122"/>
            <a:ext cx="8642242" cy="4989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38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sklearn</a:t>
            </a:r>
            <a:r>
              <a:rPr lang="en-US" dirty="0" smtClean="0"/>
              <a:t> in </a:t>
            </a:r>
            <a:r>
              <a:rPr lang="en-US" dirty="0" err="1" smtClean="0"/>
              <a:t>svm</a:t>
            </a:r>
            <a:r>
              <a:rPr lang="en-US" dirty="0" smtClean="0"/>
              <a:t> linear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64" y="1733549"/>
            <a:ext cx="8492777" cy="4381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504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sklearn</a:t>
            </a:r>
            <a:r>
              <a:rPr lang="en-US" dirty="0" smtClean="0"/>
              <a:t> in </a:t>
            </a:r>
            <a:r>
              <a:rPr lang="en-US" dirty="0" err="1" smtClean="0"/>
              <a:t>svm</a:t>
            </a:r>
            <a:r>
              <a:rPr lang="en-US" dirty="0" smtClean="0"/>
              <a:t> linear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497" y="1878839"/>
            <a:ext cx="7495414" cy="393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08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973" y="1365596"/>
            <a:ext cx="9519780" cy="471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67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79885"/>
            <a:ext cx="9356942" cy="4855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286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18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2" y="1867291"/>
            <a:ext cx="10924351" cy="3631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45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1" y="2374400"/>
            <a:ext cx="10991368" cy="2610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8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supervised learning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672" y="2577810"/>
            <a:ext cx="9318978" cy="2094398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ar-EG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C:\Users\Dream\Desktop\1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4"/>
          <a:stretch/>
        </p:blipFill>
        <p:spPr bwMode="auto">
          <a:xfrm>
            <a:off x="681058" y="1728592"/>
            <a:ext cx="9956505" cy="435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20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10" y="2634179"/>
            <a:ext cx="11920602" cy="2827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4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Iris Dataset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21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414" y="2666997"/>
            <a:ext cx="9230561" cy="2293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383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2845" y="1981201"/>
            <a:ext cx="5467518" cy="2075744"/>
          </a:xfrm>
        </p:spPr>
        <p:txBody>
          <a:bodyPr/>
          <a:lstStyle/>
          <a:p>
            <a:r>
              <a:rPr lang="en-US" dirty="0" smtClean="0"/>
              <a:t>Thanks </a:t>
            </a:r>
            <a:r>
              <a:rPr lang="en-US" dirty="0" smtClean="0">
                <a:sym typeface="Wingdings" pitchFamily="2" charset="2"/>
              </a:rPr>
              <a:t>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regression fits in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9" y="1603331"/>
            <a:ext cx="10891491" cy="406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555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9808" y="1510145"/>
            <a:ext cx="3529683" cy="4916055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en-US" sz="1800" dirty="0"/>
          </a:p>
          <a:p>
            <a:pPr marL="0" indent="0" algn="r" rtl="1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8725" y="1866378"/>
            <a:ext cx="94696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Classification : Based on discrete values </a:t>
            </a:r>
          </a:p>
          <a:p>
            <a:r>
              <a:rPr lang="en-US" sz="2400" dirty="0" smtClean="0"/>
              <a:t>Example : </a:t>
            </a:r>
          </a:p>
          <a:p>
            <a:r>
              <a:rPr lang="en-US" sz="2400" dirty="0" smtClean="0"/>
              <a:t>1)Binary classification (0/1) / will the customer buy the product ?</a:t>
            </a:r>
          </a:p>
          <a:p>
            <a:r>
              <a:rPr lang="en-US" sz="2400" dirty="0" smtClean="0"/>
              <a:t>2) Class Classification : whether image is cat/dog …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Regression : predict a value (continues value)</a:t>
            </a:r>
          </a:p>
          <a:p>
            <a:r>
              <a:rPr lang="en-US" sz="2400" dirty="0" smtClean="0"/>
              <a:t>Example : Predict a Temperature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and regression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13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8725" y="1866378"/>
            <a:ext cx="9469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Algorithm used in Classification not </a:t>
            </a:r>
            <a:r>
              <a:rPr lang="en-US" sz="2400" dirty="0" smtClean="0"/>
              <a:t>regression  ! 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719" y="2635052"/>
            <a:ext cx="5378623" cy="2390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8309" y="5302686"/>
            <a:ext cx="9469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regression we use Linear Regression </a:t>
            </a:r>
            <a:r>
              <a:rPr lang="en-US" sz="2400" dirty="0" smtClean="0"/>
              <a:t>Algorithm .. That makes sense </a:t>
            </a:r>
            <a:r>
              <a:rPr lang="en-US" sz="2400" dirty="0" smtClean="0">
                <a:sym typeface="Wingdings" pitchFamily="2" charset="2"/>
              </a:rPr>
              <a:t> </a:t>
            </a:r>
            <a:endParaRPr lang="en-US" sz="2400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logistic regression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77" y="1903109"/>
            <a:ext cx="8723866" cy="384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10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logistic regression ?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09" y="1618239"/>
            <a:ext cx="10626508" cy="448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19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logistic regression work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42" y="1779086"/>
            <a:ext cx="9083001" cy="437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4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0B9B1-E0D3-4B69-B78D-F24E374CA19C}" type="slidenum">
              <a:rPr lang="en-US" smtClean="0"/>
              <a:t>9</a:t>
            </a:fld>
            <a:endParaRPr lang="en-US"/>
          </a:p>
        </p:txBody>
      </p:sp>
      <p:sp>
        <p:nvSpPr>
          <p:cNvPr id="5" name="AutoShape 2" descr="Image result for memories collection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3" y="2308901"/>
            <a:ext cx="8790314" cy="4031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1473" y="1414385"/>
            <a:ext cx="94696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Determining continuous value like salary for a new Employee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0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1320</TotalTime>
  <Words>192</Words>
  <Application>Microsoft Office PowerPoint</Application>
  <PresentationFormat>Custom</PresentationFormat>
  <Paragraphs>60</Paragraphs>
  <Slides>22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Ion</vt:lpstr>
      <vt:lpstr>Regression and Classification with sklearn Python Examples </vt:lpstr>
      <vt:lpstr>What is supervised learning ?</vt:lpstr>
      <vt:lpstr>Where does regression fits in ?</vt:lpstr>
      <vt:lpstr>Classification and regression </vt:lpstr>
      <vt:lpstr>Logistic Regression </vt:lpstr>
      <vt:lpstr>What is logistic regression ?</vt:lpstr>
      <vt:lpstr>What is logistic regression ?</vt:lpstr>
      <vt:lpstr>How logistic regression work ?</vt:lpstr>
      <vt:lpstr>Linear Regression Example</vt:lpstr>
      <vt:lpstr>Logistic Regression Example  </vt:lpstr>
      <vt:lpstr>Using sklearn in svm linear example</vt:lpstr>
      <vt:lpstr>Using sklearn in svm linear example</vt:lpstr>
      <vt:lpstr>Using sklearn in svm linear example</vt:lpstr>
      <vt:lpstr>Using sklearn in svm linear example</vt:lpstr>
      <vt:lpstr>Using sklearn in svm linear example</vt:lpstr>
      <vt:lpstr>The Iris Dataset</vt:lpstr>
      <vt:lpstr>The Iris Dataset</vt:lpstr>
      <vt:lpstr>The Iris Dataset</vt:lpstr>
      <vt:lpstr>The Iris Dataset</vt:lpstr>
      <vt:lpstr>The Iris Dataset</vt:lpstr>
      <vt:lpstr>The Iris Dataset</vt:lpstr>
      <vt:lpstr>Thanks 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زينة البيوت</dc:title>
  <dc:creator>Ahmed Ashraf</dc:creator>
  <cp:lastModifiedBy>Dream</cp:lastModifiedBy>
  <cp:revision>127</cp:revision>
  <dcterms:created xsi:type="dcterms:W3CDTF">2016-04-19T15:43:57Z</dcterms:created>
  <dcterms:modified xsi:type="dcterms:W3CDTF">2019-03-24T10:00:02Z</dcterms:modified>
</cp:coreProperties>
</file>